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«Миром управляют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числа»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Пифагор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1409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501009"/>
            <a:ext cx="2952328" cy="936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       </a:t>
            </a:r>
            <a:r>
              <a:rPr lang="ru-RU" sz="4400" b="1" dirty="0" smtClean="0">
                <a:solidFill>
                  <a:srgbClr val="FF0000"/>
                </a:solidFill>
              </a:rPr>
              <a:t>бабочка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31192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789040"/>
            <a:ext cx="141897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00" b="1" dirty="0" smtClean="0">
                <a:solidFill>
                  <a:srgbClr val="00B050"/>
                </a:solidFill>
              </a:rPr>
              <a:t>гроза</a:t>
            </a:r>
            <a:endParaRPr lang="ru-RU" sz="41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941168"/>
            <a:ext cx="150233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00" b="1" dirty="0" smtClean="0">
                <a:solidFill>
                  <a:srgbClr val="FFFF00"/>
                </a:solidFill>
              </a:rPr>
              <a:t>экран</a:t>
            </a:r>
            <a:endParaRPr lang="ru-RU" sz="41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941979"/>
            <a:ext cx="121148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00" b="1" dirty="0">
                <a:solidFill>
                  <a:srgbClr val="0070C0"/>
                </a:solidFill>
              </a:rPr>
              <a:t>к</a:t>
            </a:r>
            <a:r>
              <a:rPr lang="ru-RU" sz="4100" b="1" dirty="0" smtClean="0">
                <a:solidFill>
                  <a:srgbClr val="0070C0"/>
                </a:solidFill>
              </a:rPr>
              <a:t>рот</a:t>
            </a:r>
            <a:endParaRPr lang="ru-RU" sz="4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фонарь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</a:t>
            </a:r>
            <a:r>
              <a:rPr lang="ru-RU" sz="5400" b="1" dirty="0" smtClean="0">
                <a:solidFill>
                  <a:srgbClr val="0070C0"/>
                </a:solidFill>
              </a:rPr>
              <a:t>силач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узор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21602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889"/>
            <a:ext cx="237626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29360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rgbClr val="00B0F0"/>
                </a:solidFill>
              </a:rPr>
              <a:t>горилла</a:t>
            </a:r>
          </a:p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rgbClr val="C00000"/>
                </a:solidFill>
              </a:rPr>
              <a:t>кобра</a:t>
            </a:r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FFC000"/>
                </a:solidFill>
              </a:rPr>
              <a:t>антилопа</a:t>
            </a:r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00B050"/>
                </a:solidFill>
              </a:rPr>
              <a:t>крокодил</a:t>
            </a:r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шимпанзе</a:t>
            </a:r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жираф</a:t>
            </a:r>
          </a:p>
          <a:p>
            <a:pPr marL="0" indent="0">
              <a:buNone/>
            </a:pPr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rgbClr val="00B0F0"/>
                </a:solidFill>
              </a:rPr>
              <a:t>гиена</a:t>
            </a:r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бегемот</a:t>
            </a:r>
          </a:p>
          <a:p>
            <a:pPr marL="0" indent="0">
              <a:buNone/>
            </a:pP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лемур</a:t>
            </a:r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7030A0"/>
                </a:solidFill>
              </a:rPr>
              <a:t>дикобраз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162210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05" y="1190964"/>
            <a:ext cx="20162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6" y="1772816"/>
            <a:ext cx="1833364" cy="14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09" y="2426704"/>
            <a:ext cx="1669727" cy="151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" y="3016695"/>
            <a:ext cx="1853555" cy="152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73" y="3454116"/>
            <a:ext cx="1742306" cy="13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83" y="4038708"/>
            <a:ext cx="1863080" cy="126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795050"/>
            <a:ext cx="2063105" cy="136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7" y="5236362"/>
            <a:ext cx="1875096" cy="115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7" y="254388"/>
            <a:ext cx="1338064" cy="172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6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 С новым учебным 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             годом!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«Миром управляют  числа»  Пифагор</vt:lpstr>
      <vt:lpstr>Презентация PowerPoint</vt:lpstr>
      <vt:lpstr>фонарь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«Миром управляют  числа»  Пифагор</dc:title>
  <dc:creator>Лена</dc:creator>
  <cp:lastModifiedBy>Кузнецова Лена</cp:lastModifiedBy>
  <cp:revision>9</cp:revision>
  <dcterms:created xsi:type="dcterms:W3CDTF">2012-09-02T12:02:48Z</dcterms:created>
  <dcterms:modified xsi:type="dcterms:W3CDTF">2012-09-02T15:39:02Z</dcterms:modified>
</cp:coreProperties>
</file>