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72" r:id="rId3"/>
    <p:sldId id="273" r:id="rId4"/>
    <p:sldId id="274" r:id="rId5"/>
    <p:sldId id="258" r:id="rId6"/>
    <p:sldId id="261" r:id="rId7"/>
    <p:sldId id="271" r:id="rId8"/>
    <p:sldId id="262" r:id="rId9"/>
    <p:sldId id="263" r:id="rId10"/>
    <p:sldId id="264" r:id="rId11"/>
    <p:sldId id="266" r:id="rId12"/>
    <p:sldId id="268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46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145EA-7EB8-49EF-AD68-81930CC0A947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9812F-F040-458B-9BAA-FD6CC36EF2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9812F-F040-458B-9BAA-FD6CC36EF28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A66A4-2AA6-46EF-BC98-9114050440BB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5A876A-20D3-4DBF-AFD0-038C2FB8F9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A66A4-2AA6-46EF-BC98-9114050440BB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876A-20D3-4DBF-AFD0-038C2FB8F9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A66A4-2AA6-46EF-BC98-9114050440BB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876A-20D3-4DBF-AFD0-038C2FB8F9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12A66A4-2AA6-46EF-BC98-9114050440BB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25A876A-20D3-4DBF-AFD0-038C2FB8F9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A66A4-2AA6-46EF-BC98-9114050440BB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876A-20D3-4DBF-AFD0-038C2FB8F9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A66A4-2AA6-46EF-BC98-9114050440BB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876A-20D3-4DBF-AFD0-038C2FB8F9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876A-20D3-4DBF-AFD0-038C2FB8F9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A66A4-2AA6-46EF-BC98-9114050440BB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A66A4-2AA6-46EF-BC98-9114050440BB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876A-20D3-4DBF-AFD0-038C2FB8F9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A66A4-2AA6-46EF-BC98-9114050440BB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876A-20D3-4DBF-AFD0-038C2FB8F9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12A66A4-2AA6-46EF-BC98-9114050440BB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25A876A-20D3-4DBF-AFD0-038C2FB8F9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A66A4-2AA6-46EF-BC98-9114050440BB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5A876A-20D3-4DBF-AFD0-038C2FB8F9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12A66A4-2AA6-46EF-BC98-9114050440BB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25A876A-20D3-4DBF-AFD0-038C2FB8F9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75;&#1080;&#1084;&#1085;%20&#1088;&#1086;&#1089;&#1089;&#1080;&#1080;.mp3" TargetMode="Externa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ewrika.lv/files/pic/13523716650c053402750dd968da6eb2ba4abf65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393405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401080" cy="5334000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Выполнила учитель начальной школы МКОУ Тасин Борской ООШ Узбекова Владислава Анатольевна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2192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Государственные символы России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48007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29642" cy="4424160"/>
          </a:xfrm>
        </p:spPr>
        <p:txBody>
          <a:bodyPr/>
          <a:lstStyle/>
          <a:p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>
                <a:solidFill>
                  <a:srgbClr val="FF0000"/>
                </a:solidFill>
              </a:rPr>
              <a:t>Что вы узнали  о </a:t>
            </a:r>
            <a:r>
              <a:rPr lang="ru-RU" sz="8000" b="1" dirty="0" smtClean="0">
                <a:solidFill>
                  <a:srgbClr val="FF0000"/>
                </a:solidFill>
              </a:rPr>
              <a:t>символах</a:t>
            </a:r>
            <a:r>
              <a:rPr lang="ru-RU" sz="8000" dirty="0" smtClean="0">
                <a:solidFill>
                  <a:srgbClr val="FF0000"/>
                </a:solidFill>
              </a:rPr>
              <a:t>  России?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62950" cy="1425575"/>
          </a:xfrm>
        </p:spPr>
        <p:txBody>
          <a:bodyPr/>
          <a:lstStyle/>
          <a:p>
            <a:pPr algn="l"/>
            <a:r>
              <a:rPr lang="ru-RU" sz="2400" b="1" dirty="0">
                <a:solidFill>
                  <a:srgbClr val="FF0066"/>
                </a:solidFill>
              </a:rPr>
              <a:t>           - Как называется наша Родина?</a:t>
            </a:r>
            <a:r>
              <a:rPr lang="ru-RU" sz="2400" b="1" dirty="0">
                <a:solidFill>
                  <a:schemeClr val="accent2"/>
                </a:solidFill>
              </a:rPr>
              <a:t/>
            </a:r>
            <a:br>
              <a:rPr lang="ru-RU" sz="2400" b="1" dirty="0">
                <a:solidFill>
                  <a:schemeClr val="accent2"/>
                </a:solidFill>
              </a:rPr>
            </a:br>
            <a:r>
              <a:rPr lang="ru-RU" sz="2400" b="1" dirty="0">
                <a:solidFill>
                  <a:schemeClr val="accent2"/>
                </a:solidFill>
              </a:rPr>
              <a:t>           - </a:t>
            </a:r>
            <a:r>
              <a:rPr lang="ru-RU" sz="2400" b="1" dirty="0" smtClean="0">
                <a:solidFill>
                  <a:schemeClr val="accent2"/>
                </a:solidFill>
              </a:rPr>
              <a:t>Какие </a:t>
            </a:r>
            <a:r>
              <a:rPr lang="ru-RU" sz="2400" b="1" dirty="0">
                <a:solidFill>
                  <a:schemeClr val="accent2"/>
                </a:solidFill>
              </a:rPr>
              <a:t>символы страны вам известны?</a:t>
            </a:r>
            <a:br>
              <a:rPr lang="ru-RU" sz="2400" b="1" dirty="0">
                <a:solidFill>
                  <a:schemeClr val="accent2"/>
                </a:solidFill>
              </a:rPr>
            </a:br>
            <a:r>
              <a:rPr lang="ru-RU" sz="2400" b="1" dirty="0">
                <a:solidFill>
                  <a:schemeClr val="accent2"/>
                </a:solidFill>
              </a:rPr>
              <a:t>          </a:t>
            </a:r>
            <a:r>
              <a:rPr lang="ru-RU" sz="2400" b="1" dirty="0">
                <a:solidFill>
                  <a:srgbClr val="FF6600"/>
                </a:solidFill>
              </a:rPr>
              <a:t> - </a:t>
            </a:r>
            <a:r>
              <a:rPr lang="ru-RU" sz="2400" b="1" u="sng" dirty="0">
                <a:solidFill>
                  <a:srgbClr val="FF6600"/>
                </a:solidFill>
              </a:rPr>
              <a:t>О каких символах страны идёт речь: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91513" cy="4997450"/>
          </a:xfrm>
        </p:spPr>
        <p:txBody>
          <a:bodyPr/>
          <a:lstStyle/>
          <a:p>
            <a:pPr>
              <a:buClr>
                <a:srgbClr val="FF6600"/>
              </a:buClr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FFC000"/>
                </a:solidFill>
              </a:rPr>
              <a:t> 1. Прикреплённое </a:t>
            </a:r>
            <a:r>
              <a:rPr lang="ru-RU" sz="2800" b="1" dirty="0">
                <a:solidFill>
                  <a:srgbClr val="FFC000"/>
                </a:solidFill>
              </a:rPr>
              <a:t>к древку или шнуру полотнище определённого цвета или нескольких цветов.</a:t>
            </a:r>
          </a:p>
          <a:p>
            <a:pPr>
              <a:buClr>
                <a:srgbClr val="FF6600"/>
              </a:buClr>
              <a:buFont typeface="Wingdings" pitchFamily="2" charset="2"/>
              <a:buNone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2.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Эмблема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государства, города, сословия, рода, изображаемая на флагах, монетах, печатях, государственных и других документах.</a:t>
            </a:r>
          </a:p>
          <a:p>
            <a:pPr>
              <a:buClr>
                <a:srgbClr val="FF6600"/>
              </a:buClr>
              <a:buFont typeface="Wingdings" pitchFamily="2" charset="2"/>
              <a:buNone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3.  Торжественная песня, принятая как символ государственного или социального единства.</a:t>
            </a:r>
          </a:p>
          <a:p>
            <a:pPr>
              <a:buClr>
                <a:srgbClr val="FF6600"/>
              </a:buClr>
              <a:buFont typeface="Wingdings" pitchFamily="2" charset="2"/>
              <a:buNone/>
            </a:pPr>
            <a:endParaRPr lang="ru-RU" sz="2800" dirty="0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 flipH="1">
            <a:off x="1692275" y="2060575"/>
            <a:ext cx="71438" cy="730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i="1" dirty="0">
                <a:solidFill>
                  <a:srgbClr val="FF6600"/>
                </a:solidFill>
              </a:rPr>
              <a:t>Приготовьтесь ответить на</a:t>
            </a:r>
            <a:r>
              <a:rPr lang="ru-RU" sz="4000" b="1" dirty="0">
                <a:solidFill>
                  <a:srgbClr val="FF6600"/>
                </a:solidFill>
              </a:rPr>
              <a:t> </a:t>
            </a:r>
            <a:r>
              <a:rPr lang="ru-RU" sz="4000" b="1" i="1" dirty="0">
                <a:solidFill>
                  <a:srgbClr val="FF6600"/>
                </a:solidFill>
              </a:rPr>
              <a:t>вопросы:</a:t>
            </a:r>
            <a:r>
              <a:rPr lang="ru-RU" sz="4000" dirty="0">
                <a:solidFill>
                  <a:schemeClr val="accent2"/>
                </a:solidFill>
              </a:rPr>
              <a:t> </a:t>
            </a:r>
            <a:r>
              <a:rPr lang="ru-RU" sz="2400" i="1" dirty="0" smtClean="0">
                <a:solidFill>
                  <a:schemeClr val="accent2"/>
                </a:solidFill>
              </a:rPr>
              <a:t>(работа  в парах)</a:t>
            </a:r>
            <a:endParaRPr lang="ru-RU" sz="2400" i="1" dirty="0">
              <a:solidFill>
                <a:schemeClr val="accent2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16113"/>
            <a:ext cx="8229600" cy="4525962"/>
          </a:xfrm>
        </p:spPr>
        <p:txBody>
          <a:bodyPr/>
          <a:lstStyle/>
          <a:p>
            <a:pPr marL="609600" indent="-609600">
              <a:buClr>
                <a:schemeClr val="accent2"/>
              </a:buClr>
              <a:buFontTx/>
              <a:buNone/>
            </a:pP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ru-RU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Кого историки считают основателем российского флага?</a:t>
            </a:r>
          </a:p>
          <a:p>
            <a:pPr marL="609600" indent="-609600">
              <a:buClr>
                <a:schemeClr val="accent2"/>
              </a:buClr>
              <a:buFontTx/>
              <a:buNone/>
            </a:pPr>
            <a:r>
              <a:rPr lang="ru-RU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Какие цвета у флага </a:t>
            </a:r>
            <a:r>
              <a:rPr lang="ru-RU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России?</a:t>
            </a:r>
          </a:p>
          <a:p>
            <a:pPr marL="609600" indent="-609600">
              <a:buClr>
                <a:schemeClr val="accent2"/>
              </a:buClr>
              <a:buFontTx/>
              <a:buNone/>
            </a:pPr>
            <a:r>
              <a:rPr lang="ru-RU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Что обозначает каждый цвет на флаге?</a:t>
            </a:r>
          </a:p>
          <a:p>
            <a:pPr marL="609600" indent="-609600">
              <a:buClr>
                <a:schemeClr val="accent2"/>
              </a:buClr>
              <a:buFontTx/>
              <a:buNone/>
            </a:pPr>
            <a:r>
              <a:rPr lang="ru-RU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4.Как </a:t>
            </a:r>
            <a:r>
              <a:rPr lang="ru-RU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надо относиться к символам своей страны?</a:t>
            </a:r>
          </a:p>
          <a:p>
            <a:pPr marL="609600" indent="-609600">
              <a:buClr>
                <a:schemeClr val="accent2"/>
              </a:buClr>
              <a:buFontTx/>
              <a:buNone/>
            </a:pPr>
            <a:endParaRPr lang="ru-RU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c.pics.livejournal.com/rozhko/23726797/420383/420383_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8501122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9600" dirty="0" smtClean="0">
                <a:solidFill>
                  <a:srgbClr val="FF0000"/>
                </a:solidFill>
              </a:rPr>
              <a:t>Молодцы !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5" name="гимн росси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72462" y="5786454"/>
            <a:ext cx="387351" cy="38735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235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</a:rPr>
              <a:t>Что мы родиной зовем?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cs10603.userapi.com/u14693692/-6/x_3e7763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4071966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img-2003-06.photosight.ru/24/23755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00174"/>
            <a:ext cx="4071966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f5.ifotki.info/org/2f60f0aac739b41b65ed038cd174e8205f34206105147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4071966" cy="5893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icon.s.photosight.ru/img/5/d66/4346953_larg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57166"/>
            <a:ext cx="4071966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prikols.in.ua/imgs/20100117_8117656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191556" cy="61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2214554"/>
            <a:ext cx="1719290" cy="3119446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 каждой страны есть  свои государственные символы – это</a:t>
            </a:r>
            <a:r>
              <a:rPr lang="ru-RU" sz="2000" b="1" i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герб, флаг и гимн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400164"/>
          </a:xfrm>
        </p:spPr>
        <p:txBody>
          <a:bodyPr>
            <a:normAutofit/>
          </a:bodyPr>
          <a:lstStyle/>
          <a:p>
            <a:pPr algn="ctr"/>
            <a:r>
              <a:rPr lang="ru-RU" sz="2000" i="1" dirty="0" smtClean="0">
                <a:solidFill>
                  <a:srgbClr val="FF0000"/>
                </a:solidFill>
              </a:rPr>
              <a:t>Велика и огромна наша страна</a:t>
            </a:r>
            <a:endParaRPr lang="ru-RU" sz="2000" i="1" dirty="0">
              <a:solidFill>
                <a:srgbClr val="FF0000"/>
              </a:solidFill>
            </a:endParaRPr>
          </a:p>
        </p:txBody>
      </p:sp>
      <p:pic>
        <p:nvPicPr>
          <p:cNvPr id="30722" name="Picture 2" descr="http://img.ashkimsin.ru/forums/monthly_04_2010/user3670/post54000_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6215106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786446" y="1571612"/>
            <a:ext cx="2979602" cy="4757758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Он дополняет гимн и флаг,</a:t>
            </a:r>
          </a:p>
          <a:p>
            <a:pPr algn="ctr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Любой страны то главный знак.</a:t>
            </a:r>
          </a:p>
          <a:p>
            <a:pPr algn="ctr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 России он особый,</a:t>
            </a:r>
          </a:p>
          <a:p>
            <a:pPr algn="ctr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Ты назвать его попробуй.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5008" y="357166"/>
            <a:ext cx="3047992" cy="85725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Государственный герб  Российской Федерации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36866" name="Picture 2" descr="http://www.redom.ru/img_storage/original/2008/3/gerb_r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5214974" cy="6163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143636" y="1600200"/>
            <a:ext cx="2622412" cy="3733800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 него названий много:</a:t>
            </a:r>
          </a:p>
          <a:p>
            <a:pPr algn="ctr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Триколор, трехцветный стяг-</a:t>
            </a:r>
          </a:p>
          <a:p>
            <a:pPr algn="ctr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 ветром гонит прочь тревоги</a:t>
            </a:r>
          </a:p>
          <a:p>
            <a:pPr algn="ctr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Бело-сине- красный….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72198" y="457200"/>
            <a:ext cx="2690802" cy="10668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Государственный флаг Российской Федерации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img.rufox.ru/files/big2/5852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00042"/>
            <a:ext cx="5643602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5472122" cy="5715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00760" y="1600200"/>
            <a:ext cx="2765288" cy="4257692"/>
          </a:xfrm>
        </p:spPr>
        <p:txBody>
          <a:bodyPr>
            <a:normAutofit/>
          </a:bodyPr>
          <a:lstStyle/>
          <a:p>
            <a:pPr algn="ctr"/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Есть главная песня у нашей страны.</a:t>
            </a:r>
          </a:p>
          <a:p>
            <a:pPr algn="ctr"/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Услышав ее, мы вставать все должны.</a:t>
            </a:r>
          </a:p>
          <a:p>
            <a:pPr algn="ctr"/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Единству народа поется в ней слава,</a:t>
            </a:r>
          </a:p>
          <a:p>
            <a:pPr algn="ctr"/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восхваляется наша держава.</a:t>
            </a:r>
            <a:endParaRPr lang="ru-RU" sz="1800" b="1" i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72198" y="457200"/>
            <a:ext cx="2690802" cy="10668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Государственный гимн Российской Федерации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74336s036.edusite.ru/images/p72_2222222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5500726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bolhov.ru/images/fbfiles/images/_-9cc4ac627069acd8d8a0d99fbf3f43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8072494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137</TotalTime>
  <Words>223</Words>
  <Application>Microsoft Office PowerPoint</Application>
  <PresentationFormat>Экран (4:3)</PresentationFormat>
  <Paragraphs>45</Paragraphs>
  <Slides>13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Государственные символы России</vt:lpstr>
      <vt:lpstr>Что мы родиной зовем?</vt:lpstr>
      <vt:lpstr>Слайд 3</vt:lpstr>
      <vt:lpstr>Слайд 4</vt:lpstr>
      <vt:lpstr>Велика и огромна наша страна</vt:lpstr>
      <vt:lpstr>Государственный герб  Российской Федерации</vt:lpstr>
      <vt:lpstr>Государственный флаг Российской Федерации</vt:lpstr>
      <vt:lpstr>Государственный гимн Российской Федерации</vt:lpstr>
      <vt:lpstr>Слайд 9</vt:lpstr>
      <vt:lpstr>        Что вы узнали  о символах  России?</vt:lpstr>
      <vt:lpstr>           - Как называется наша Родина?            - Какие символы страны вам известны?            - О каких символах страны идёт речь:</vt:lpstr>
      <vt:lpstr>Приготовьтесь ответить на вопросы: (работа  в парах)</vt:lpstr>
      <vt:lpstr>Молодцы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Государственные символы России</dc:title>
  <dc:creator>User</dc:creator>
  <cp:lastModifiedBy>User</cp:lastModifiedBy>
  <cp:revision>18</cp:revision>
  <dcterms:created xsi:type="dcterms:W3CDTF">2013-08-23T06:11:25Z</dcterms:created>
  <dcterms:modified xsi:type="dcterms:W3CDTF">2013-09-01T15:53:22Z</dcterms:modified>
</cp:coreProperties>
</file>