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57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Как справиться с кризисом семи лет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Советы для родителей</a:t>
            </a:r>
            <a:endParaRPr lang="ru-RU" sz="28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Кризис –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переходный период от одного этапа детского развития к другому.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Кризисы возникают на стыке двух возрастов и являются завершением предыдущего этапа развития и началом следующего.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Существует семь симптомов кризиса семи лет – «семизвездие кризиса»:</a:t>
            </a:r>
            <a:b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Негативизм.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Упрямство.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Строптивость.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Своеволие.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Протест-бунт.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Обесценивание.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Деспотизм.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Ревность.</a:t>
            </a:r>
          </a:p>
          <a:p>
            <a:endParaRPr lang="ru-RU" dirty="0"/>
          </a:p>
        </p:txBody>
      </p:sp>
      <p:pic>
        <p:nvPicPr>
          <p:cNvPr id="3074" name="Picture 2" descr="C:\Documents and Settings\Admin\Рабочий стол\805965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340768"/>
            <a:ext cx="4280520" cy="42805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7239000" cy="4846320"/>
          </a:xfrm>
        </p:spPr>
        <p:txBody>
          <a:bodyPr/>
          <a:lstStyle/>
          <a:p>
            <a:pPr lvl="0"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Прежде всего, нужно помнить, что кризисы – это временные явления, они проходят, их нужно пережить, как любые другие детские болезни.</a:t>
            </a:r>
          </a:p>
          <a:p>
            <a:endParaRPr lang="ru-RU" dirty="0"/>
          </a:p>
        </p:txBody>
      </p:sp>
      <p:pic>
        <p:nvPicPr>
          <p:cNvPr id="2050" name="Picture 2" descr="C:\Documents and Settings\Admin\Рабочий стол\8_311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933056"/>
            <a:ext cx="4185567" cy="29249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7239000" cy="4846320"/>
          </a:xfrm>
        </p:spPr>
        <p:txBody>
          <a:bodyPr/>
          <a:lstStyle/>
          <a:p>
            <a:pPr lvl="0"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Причина острого протекания кризиса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несоответствие родительского отношения и требований желаниям и возможностям ребенка. Поэтому необходимо подумать о том, все ли запреты обоснованы и нельзя ли дать ребенку больше свободы и самостоятельности.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Измените свое отношение к ребенку, он уже не маленький, внимательно отнесетесь к его мнениям и суждениям, постарайтесь его понять.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739195"/>
            <a:ext cx="3160762" cy="3118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7239000" cy="4846320"/>
          </a:xfrm>
        </p:spPr>
        <p:txBody>
          <a:bodyPr/>
          <a:lstStyle/>
          <a:p>
            <a:pPr lvl="0" algn="ctr">
              <a:buNone/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Тон приказа и назидания в этом возрасте малоэффективен, постарайтесь не заставлять, а убеждать, рассуждать и анализировать вместе с ребенком возможные последствия его действий.</a:t>
            </a:r>
          </a:p>
          <a:p>
            <a:endParaRPr lang="ru-RU" dirty="0"/>
          </a:p>
        </p:txBody>
      </p:sp>
      <p:pic>
        <p:nvPicPr>
          <p:cNvPr id="4098" name="Picture 2" descr="C:\Documents and Settings\Admin\Рабочий стол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077072"/>
            <a:ext cx="3918942" cy="27809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7239000" cy="4846320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Если ваши отношения с ребенком приобрели характер непрекращающейся войны и бесконечных скандалов, вам нужно на какое-то время отдохнуть друг от друга: отправьте его к родственникам на несколько дней, а к его возвращению примите твердое решение не кричать и не выходить из себя во что бы то ни стало.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 можно больше оптимизма и юмора в общении с детьми, это всегда помогает!</a:t>
            </a:r>
          </a:p>
          <a:p>
            <a:endParaRPr lang="ru-RU" dirty="0"/>
          </a:p>
        </p:txBody>
      </p:sp>
      <p:pic>
        <p:nvPicPr>
          <p:cNvPr id="5122" name="Picture 2" descr="C:\Documents and Settings\Admin\Рабочий стол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944848"/>
            <a:ext cx="3605386" cy="2913152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84984"/>
            <a:ext cx="3653105" cy="27363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242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Как справиться с кризисом семи лет </vt:lpstr>
      <vt:lpstr>Кризис – </vt:lpstr>
      <vt:lpstr>Существует семь симптомов кризиса семи лет – «семизвездие кризиса»: 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справиться с кризисом семи лет </dc:title>
  <cp:lastModifiedBy>123</cp:lastModifiedBy>
  <cp:revision>2</cp:revision>
  <dcterms:modified xsi:type="dcterms:W3CDTF">2014-01-20T07:36:55Z</dcterms:modified>
</cp:coreProperties>
</file>