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8" r:id="rId3"/>
    <p:sldId id="256" r:id="rId4"/>
    <p:sldId id="264" r:id="rId5"/>
    <p:sldId id="262" r:id="rId6"/>
    <p:sldId id="272" r:id="rId7"/>
    <p:sldId id="289" r:id="rId8"/>
    <p:sldId id="273" r:id="rId9"/>
    <p:sldId id="275" r:id="rId10"/>
    <p:sldId id="281" r:id="rId11"/>
    <p:sldId id="305" r:id="rId12"/>
    <p:sldId id="291" r:id="rId13"/>
    <p:sldId id="271" r:id="rId14"/>
    <p:sldId id="282" r:id="rId15"/>
    <p:sldId id="307" r:id="rId16"/>
    <p:sldId id="27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ACCA4-C6C4-45BB-884B-D25C3CE6EF33}" type="datetimeFigureOut">
              <a:rPr lang="ru-RU" smtClean="0"/>
              <a:pPr/>
              <a:t>25.02.2013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309F1-0439-48BF-AF30-206BCB6114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96;&#1072;\Desktop\&#1053;&#1086;&#1074;&#1072;&#1103;%20&#1087;&#1072;&#1087;&#1082;&#1072;%20(4)\&#1052;&#1072;&#1089;&#1083;&#1077;&#1085;&#1080;&#1094;&#1072;-&#1041;&#1083;&#1080;&#1085;&#1099;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96;&#1072;\Desktop\&#1053;&#1086;&#1074;&#1072;&#1103;%20&#1087;&#1072;&#1087;&#1082;&#1072;%20(4)\&#1092;&#1086;&#1085;%20&#1076;&#1083;&#1103;%20&#1085;&#1072;&#1095;&#1072;&#1083;&#1072;.mp3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90;&#1072;&#1096;&#1072;\Desktop\&#1053;&#1086;&#1074;&#1072;&#1103;%20&#1087;&#1072;&#1087;&#1082;&#1072;%20(4)\63.mp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85786" y="42860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Праздник</a:t>
            </a:r>
            <a:br>
              <a:rPr kumimoji="0" lang="ru-RU" sz="6600" b="1" i="0" u="none" strike="noStrike" kern="1200" cap="none" spc="0" normalizeH="0" baseline="0" noProof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6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МАСЛЕНИЦА</a:t>
            </a:r>
            <a:endParaRPr kumimoji="0" lang="ru-RU" sz="6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714620"/>
            <a:ext cx="664373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Составила: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средняя общеобразовательная школа №4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г.Новошахтинск Ростовской обл.</a:t>
            </a:r>
          </a:p>
          <a:p>
            <a:pPr>
              <a:buNone/>
            </a:pP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Хайдукова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Наталья Валериевна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2285992"/>
            <a:ext cx="235745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1часть презентации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07" y="0"/>
            <a:ext cx="9127093" cy="6858000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2786050" y="0"/>
            <a:ext cx="4214842" cy="1071546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Лакомка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рисунки масленица\blin-580x4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28596" y="428604"/>
            <a:ext cx="776180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 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объедуха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деньгам </a:t>
            </a:r>
            <a:r>
              <a:rPr kumimoji="0" lang="ru-RU" sz="4000" b="1" i="0" u="none" strike="noStrike" cap="all" normalizeH="0" baseline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приберуха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57158" y="2071678"/>
            <a:ext cx="8350619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Хоть с себя всё заложить,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 Масленицу проводить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Масленица без блинов,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свадьба без невесты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40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Наташа\Desktop\рисунки масленица\yahooeu_ru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44814" y="0"/>
            <a:ext cx="95888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untitleкк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15362" name="Picture 2" descr="C:\Users\Наташа\Desktop\рисунки масленица\0ff66a80-47a4-4285-88c0-4d5f8163a636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071934" y="0"/>
            <a:ext cx="5072066" cy="6858000"/>
          </a:xfrm>
          <a:prstGeom prst="rect">
            <a:avLst/>
          </a:prstGeom>
          <a:noFill/>
        </p:spPr>
      </p:pic>
      <p:pic>
        <p:nvPicPr>
          <p:cNvPr id="6" name="Масленица-Блин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1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IMG_027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1214414" y="0"/>
            <a:ext cx="7215238" cy="1071546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Широкая масленица </a:t>
            </a:r>
            <a:endParaRPr lang="ru-RU" sz="54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рисунки масленица\63093900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фон для начала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5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ша\Desktop\рисунки масленица\b8dfe56c9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144000" cy="7681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таша\Desktop\рисунки масленица\0_5b8bf_97707e01_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0"/>
            <a:ext cx="5357850" cy="6858000"/>
          </a:xfrm>
          <a:prstGeom prst="rect">
            <a:avLst/>
          </a:prstGeom>
          <a:noFill/>
        </p:spPr>
      </p:pic>
      <p:pic>
        <p:nvPicPr>
          <p:cNvPr id="3" name="Picture 2" descr="C:\Users\Наташа\Desktop\рисунки масленица\жива весн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4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" descr="C:\Users\Костя\Desktop\масленица\м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63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876940"/>
            <a:ext cx="500066" cy="500066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2428860" y="1928802"/>
            <a:ext cx="4286280" cy="1552402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4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Наташа\Desktop\рисунки масленица\SHirokayaM_9906523_17564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C:\Users\Наташа\Desktop\рисунки масленица\0_1bcdf_1e7dad5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571472" y="0"/>
            <a:ext cx="4214842" cy="1285884"/>
          </a:xfrm>
          <a:prstGeom prst="horizontalScroll">
            <a:avLst/>
          </a:prstGeom>
          <a:gradFill flip="none"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 err="1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Заигрыш</a:t>
            </a:r>
            <a:r>
              <a:rPr lang="ru-RU" sz="7200" b="1" dirty="0" smtClean="0">
                <a:ln w="11430">
                  <a:solidFill>
                    <a:srgbClr val="C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7200" b="1" dirty="0">
              <a:ln w="11430">
                <a:solidFill>
                  <a:srgbClr val="C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untitled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3766" y="-54401"/>
            <a:ext cx="9357766" cy="691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FF99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68ad3d6c5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857232"/>
            <a:ext cx="5902869" cy="5357850"/>
          </a:xfrm>
          <a:prstGeom prst="rect">
            <a:avLst/>
          </a:prstGeom>
          <a:noFill/>
        </p:spPr>
      </p:pic>
      <p:pic>
        <p:nvPicPr>
          <p:cNvPr id="5" name="Picture 7" descr="add72be69a8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71612"/>
            <a:ext cx="3104692" cy="4695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42</Words>
  <Application>Microsoft Office PowerPoint</Application>
  <PresentationFormat>Экран (4:3)</PresentationFormat>
  <Paragraphs>16</Paragraphs>
  <Slides>16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Наташа</dc:creator>
  <cp:lastModifiedBy>Наташа</cp:lastModifiedBy>
  <cp:revision>56</cp:revision>
  <dcterms:created xsi:type="dcterms:W3CDTF">2012-02-21T20:03:17Z</dcterms:created>
  <dcterms:modified xsi:type="dcterms:W3CDTF">2013-02-25T11:44:00Z</dcterms:modified>
</cp:coreProperties>
</file>