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9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AA5-D19F-41B9-B193-BA4C034D30C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7E5-E7E2-48B7-BB4C-7BB375E07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AA5-D19F-41B9-B193-BA4C034D30C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7E5-E7E2-48B7-BB4C-7BB375E07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AA5-D19F-41B9-B193-BA4C034D30C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7E5-E7E2-48B7-BB4C-7BB375E074F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AA5-D19F-41B9-B193-BA4C034D30C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7E5-E7E2-48B7-BB4C-7BB375E074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AA5-D19F-41B9-B193-BA4C034D30C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7E5-E7E2-48B7-BB4C-7BB375E07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AA5-D19F-41B9-B193-BA4C034D30C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7E5-E7E2-48B7-BB4C-7BB375E074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AA5-D19F-41B9-B193-BA4C034D30C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7E5-E7E2-48B7-BB4C-7BB375E07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AA5-D19F-41B9-B193-BA4C034D30C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7E5-E7E2-48B7-BB4C-7BB375E07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AA5-D19F-41B9-B193-BA4C034D30C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7E5-E7E2-48B7-BB4C-7BB375E07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AA5-D19F-41B9-B193-BA4C034D30C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7E5-E7E2-48B7-BB4C-7BB375E074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AA5-D19F-41B9-B193-BA4C034D30C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F7E5-E7E2-48B7-BB4C-7BB375E074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602AA5-D19F-41B9-B193-BA4C034D30C4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96F7E5-E7E2-48B7-BB4C-7BB375E074F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69" y="3649980"/>
            <a:ext cx="1524000" cy="15011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48" y="2674938"/>
            <a:ext cx="4624641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19" y="2674938"/>
            <a:ext cx="3413299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69" y="3028950"/>
            <a:ext cx="3657600" cy="2743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69" y="3028950"/>
            <a:ext cx="3657600" cy="2743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56" y="2674938"/>
            <a:ext cx="3451225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00" y="2674938"/>
            <a:ext cx="374693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69" y="2777490"/>
            <a:ext cx="3810000" cy="3246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2014-10-22T10:17:49Z</dcterms:created>
  <dcterms:modified xsi:type="dcterms:W3CDTF">2014-10-22T10:30:40Z</dcterms:modified>
</cp:coreProperties>
</file>