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ADEF8-D5DC-4D3F-80A8-4D797BC933AC}" type="datetimeFigureOut">
              <a:rPr lang="ru-RU" smtClean="0"/>
              <a:t>22.10.2014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78B5-5D4A-4C8F-8593-029FCFEB0A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414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ADEF8-D5DC-4D3F-80A8-4D797BC933AC}" type="datetimeFigureOut">
              <a:rPr lang="ru-RU" smtClean="0"/>
              <a:t>22.10.2014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478B5-5D4A-4C8F-8593-029FCFEB0A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201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240965"/>
      </p:ext>
    </p:extLst>
  </p:cSld>
  <p:clrMapOvr>
    <a:masterClrMapping/>
  </p:clrMapOvr>
  <p:transition>
    <p:strips dir="r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44"/>
      </p:ext>
    </p:extLst>
  </p:cSld>
  <p:clrMapOvr>
    <a:masterClrMapping/>
  </p:clrMapOvr>
  <p:transition>
    <p:strips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701724"/>
      </p:ext>
    </p:extLst>
  </p:cSld>
  <p:clrMapOvr>
    <a:masterClrMapping/>
  </p:clrMapOvr>
  <p:transition>
    <p:strips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804755"/>
      </p:ext>
    </p:extLst>
  </p:cSld>
  <p:clrMapOvr>
    <a:masterClrMapping/>
  </p:clrMapOvr>
  <p:transition>
    <p:strips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48608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278891"/>
      </p:ext>
    </p:extLst>
  </p:cSld>
  <p:clrMapOvr>
    <a:masterClrMapping/>
  </p:clrMapOvr>
  <p:transition>
    <p:strips dir="r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055350"/>
      </p:ext>
    </p:extLst>
  </p:cSld>
  <p:clrMapOvr>
    <a:masterClrMapping/>
  </p:clrMapOvr>
  <p:transition>
    <p:strips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ВИДЫ ПРЕДПРИНИМАТЕЛЬСТВА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762304"/>
      </p:ext>
    </p:extLst>
  </p:cSld>
  <p:clrMapOvr>
    <a:masterClrMapping/>
  </p:clrMapOvr>
  <p:transition>
    <p:strips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smtClean="0"/>
              <a:t>ФОРМЫ </a:t>
            </a:r>
            <a:br>
              <a:rPr lang="ru-RU" sz="4000" smtClean="0"/>
            </a:br>
            <a:r>
              <a:rPr lang="ru-RU" sz="4000" smtClean="0"/>
              <a:t>ПРЕДПРИНИМАТЕЛЬСТВА</a:t>
            </a:r>
            <a:br>
              <a:rPr lang="ru-RU" sz="4000" smtClean="0"/>
            </a:br>
            <a:endParaRPr lang="ru-RU" sz="4000" dirty="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59103"/>
      </p:ext>
    </p:extLst>
  </p:cSld>
  <p:clrMapOvr>
    <a:masterClrMapping/>
  </p:clrMapOvr>
  <p:transition>
    <p:strips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647346"/>
      </p:ext>
    </p:extLst>
  </p:cSld>
  <p:clrMapOvr>
    <a:masterClrMapping/>
  </p:clrMapOvr>
  <p:transition>
    <p:strips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Коллективное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348323"/>
      </p:ext>
    </p:extLst>
  </p:cSld>
  <p:clrMapOvr>
    <a:masterClrMapping/>
  </p:clrMapOvr>
  <p:transition>
    <p:strips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888595"/>
      </p:ext>
    </p:extLst>
  </p:cSld>
  <p:clrMapOvr>
    <a:masterClrMapping/>
  </p:clrMapOvr>
  <p:transition>
    <p:strips dir="rd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Экран (4:3)</PresentationFormat>
  <Paragraphs>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ПРЕДПРИНИМАТЕЛЬСТВА</vt:lpstr>
      <vt:lpstr>ФОРМЫ  ПРЕДПРИНИМАТЕЛЬСТВА </vt:lpstr>
      <vt:lpstr>Презентация PowerPoint</vt:lpstr>
      <vt:lpstr>Коллективное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</dc:title>
  <dc:creator>Family</dc:creator>
  <cp:lastModifiedBy>ПЕТЯ</cp:lastModifiedBy>
  <cp:revision>2</cp:revision>
  <dcterms:created xsi:type="dcterms:W3CDTF">2014-01-04T19:32:34Z</dcterms:created>
  <dcterms:modified xsi:type="dcterms:W3CDTF">2014-10-22T16:30:25Z</dcterms:modified>
</cp:coreProperties>
</file>