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4" r:id="rId2"/>
    <p:sldId id="257" r:id="rId3"/>
    <p:sldId id="278" r:id="rId4"/>
    <p:sldId id="279" r:id="rId5"/>
    <p:sldId id="280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CC6600"/>
    <a:srgbClr val="ECA310"/>
    <a:srgbClr val="FF6600"/>
    <a:srgbClr val="FFCC00"/>
    <a:srgbClr val="FF3300"/>
    <a:srgbClr val="FBDBD3"/>
    <a:srgbClr val="F1B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87" d="100"/>
          <a:sy n="87" d="100"/>
        </p:scale>
        <p:origin x="-134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CF4DBA3-D1C0-45F4-941B-4B3004C6B8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BB691-FC3A-4985-BD00-D8C305F856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B8089-BC6F-477E-A7C8-2C308CF96D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E255A-480B-4F74-83C9-2892EFAAEF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9B4AC4-04EA-4000-8524-A294C631FD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75DC9-7FE8-4209-AFA6-9CA7DD39AB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4F81A1-53AF-4C42-A548-4E52984203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94E91-81BE-4B51-8B07-7C91BF8CF1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039BD0-BE21-4BE1-803F-D0C8B7F1A1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3735AB-0DC5-460F-B651-9856515582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86129D-798B-46B9-A02A-C884A35980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</a:defRPr>
            </a:lvl1pPr>
            <a:extLst/>
          </a:lstStyle>
          <a:p>
            <a:pPr>
              <a:defRPr/>
            </a:pPr>
            <a:fld id="{33FEE2C1-7F68-4C86-B176-9B2E97F424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5" r:id="rId2"/>
    <p:sldLayoutId id="2147483701" r:id="rId3"/>
    <p:sldLayoutId id="2147483696" r:id="rId4"/>
    <p:sldLayoutId id="2147483702" r:id="rId5"/>
    <p:sldLayoutId id="2147483697" r:id="rId6"/>
    <p:sldLayoutId id="2147483703" r:id="rId7"/>
    <p:sldLayoutId id="2147483704" r:id="rId8"/>
    <p:sldLayoutId id="2147483705" r:id="rId9"/>
    <p:sldLayoutId id="2147483698" r:id="rId10"/>
    <p:sldLayoutId id="214748369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ChangeArrowheads="1"/>
          </p:cNvSpPr>
          <p:nvPr/>
        </p:nvSpPr>
        <p:spPr bwMode="auto">
          <a:xfrm>
            <a:off x="755577" y="260648"/>
            <a:ext cx="8208912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Шестое февраля.</a:t>
            </a:r>
          </a:p>
          <a:p>
            <a:pPr algn="ctr"/>
            <a:r>
              <a:rPr lang="ru-RU" sz="48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Классная работа</a:t>
            </a:r>
            <a:r>
              <a:rPr lang="ru-RU" sz="4800" dirty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  <a:t/>
            </a:r>
            <a:br>
              <a:rPr lang="ru-RU" sz="4800" dirty="0">
                <a:solidFill>
                  <a:schemeClr val="tx2"/>
                </a:solidFill>
                <a:latin typeface="Comic Sans MS" pitchFamily="66" charset="0"/>
                <a:cs typeface="Times New Roman" pitchFamily="18" charset="0"/>
              </a:rPr>
            </a:br>
            <a:endParaRPr lang="ru-RU" sz="4800" dirty="0" smtClean="0">
              <a:solidFill>
                <a:schemeClr val="tx2"/>
              </a:solidFill>
              <a:latin typeface="Comic Sans MS" pitchFamily="66" charset="0"/>
              <a:cs typeface="Times New Roman" pitchFamily="18" charset="0"/>
            </a:endParaRPr>
          </a:p>
          <a:p>
            <a:pPr algn="ctr"/>
            <a:r>
              <a:rPr lang="ru-RU" sz="48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4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«Падеж имен существительных» </a:t>
            </a:r>
            <a:endParaRPr lang="ru-RU" sz="4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1538" y="5500702"/>
            <a:ext cx="7772400" cy="1143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Люда\Desktop\1286620785_janene-gren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273" y="35294"/>
            <a:ext cx="8426710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1 вариант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47800"/>
            <a:ext cx="8538914" cy="4800600"/>
          </a:xfrm>
        </p:spPr>
        <p:txBody>
          <a:bodyPr/>
          <a:lstStyle/>
          <a:p>
            <a:pPr marL="82550" indent="0">
              <a:buNone/>
            </a:pPr>
            <a:endParaRPr lang="ru-RU" sz="4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82550" indent="0">
              <a:buNone/>
            </a:pPr>
            <a:r>
              <a:rPr lang="ru-RU" sz="4800" i="1" u="sng" dirty="0">
                <a:latin typeface="Times New Roman" pitchFamily="18" charset="0"/>
                <a:cs typeface="Times New Roman" pitchFamily="18" charset="0"/>
              </a:rPr>
              <a:t>Поезд</a:t>
            </a:r>
            <a:r>
              <a:rPr lang="ru-RU" sz="4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i="1" u="dbl" dirty="0">
                <a:latin typeface="Times New Roman" pitchFamily="18" charset="0"/>
                <a:cs typeface="Times New Roman" pitchFamily="18" charset="0"/>
              </a:rPr>
              <a:t>приближался</a:t>
            </a:r>
            <a:r>
              <a:rPr lang="ru-RU" sz="4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i="1" u="dotDash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4800" i="1" u="dotDash" dirty="0" smtClean="0">
                <a:latin typeface="Times New Roman" pitchFamily="18" charset="0"/>
                <a:cs typeface="Times New Roman" pitchFamily="18" charset="0"/>
              </a:rPr>
              <a:t>станции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550" indent="0">
              <a:buNone/>
            </a:pPr>
            <a:endParaRPr lang="ru-RU" sz="4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82550" indent="0">
              <a:buNone/>
            </a:pP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поезд (</a:t>
            </a:r>
            <a:r>
              <a:rPr lang="ru-RU" sz="4800" i="1" dirty="0" err="1" smtClean="0">
                <a:latin typeface="Times New Roman" pitchFamily="18" charset="0"/>
                <a:cs typeface="Times New Roman" pitchFamily="18" charset="0"/>
              </a:rPr>
              <a:t>м.р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4800" i="1" dirty="0" err="1" smtClean="0">
                <a:latin typeface="Times New Roman" pitchFamily="18" charset="0"/>
                <a:cs typeface="Times New Roman" pitchFamily="18" charset="0"/>
              </a:rPr>
              <a:t>ед.ч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4800" i="1" dirty="0" err="1" smtClean="0">
                <a:latin typeface="Times New Roman" pitchFamily="18" charset="0"/>
                <a:cs typeface="Times New Roman" pitchFamily="18" charset="0"/>
              </a:rPr>
              <a:t>И.п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82550" indent="0">
              <a:buNone/>
            </a:pP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к  станции (</a:t>
            </a:r>
            <a:r>
              <a:rPr lang="ru-RU" sz="4800" i="1" dirty="0" err="1" smtClean="0">
                <a:latin typeface="Times New Roman" pitchFamily="18" charset="0"/>
                <a:cs typeface="Times New Roman" pitchFamily="18" charset="0"/>
              </a:rPr>
              <a:t>ж.р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4800" i="1" dirty="0" err="1" smtClean="0">
                <a:latin typeface="Times New Roman" pitchFamily="18" charset="0"/>
                <a:cs typeface="Times New Roman" pitchFamily="18" charset="0"/>
              </a:rPr>
              <a:t>ед.ч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4800" i="1" dirty="0" err="1" smtClean="0">
                <a:latin typeface="Times New Roman" pitchFamily="18" charset="0"/>
                <a:cs typeface="Times New Roman" pitchFamily="18" charset="0"/>
              </a:rPr>
              <a:t>Д.п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4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32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2 вариант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47800"/>
            <a:ext cx="8538914" cy="4800600"/>
          </a:xfrm>
        </p:spPr>
        <p:txBody>
          <a:bodyPr/>
          <a:lstStyle/>
          <a:p>
            <a:pPr marL="82550" indent="0">
              <a:buNone/>
            </a:pPr>
            <a:endParaRPr lang="ru-RU" sz="4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82550" indent="0">
              <a:buNone/>
            </a:pPr>
            <a:r>
              <a:rPr lang="ru-RU" sz="4800" i="1" u="dotDash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4800" i="1" u="dotDash" dirty="0">
                <a:latin typeface="Times New Roman" pitchFamily="18" charset="0"/>
                <a:cs typeface="Times New Roman" pitchFamily="18" charset="0"/>
              </a:rPr>
              <a:t>дверью</a:t>
            </a:r>
            <a:r>
              <a:rPr lang="ru-RU" sz="4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i="1" u="dbl" dirty="0">
                <a:latin typeface="Times New Roman" pitchFamily="18" charset="0"/>
                <a:cs typeface="Times New Roman" pitchFamily="18" charset="0"/>
              </a:rPr>
              <a:t>послышались</a:t>
            </a:r>
            <a:r>
              <a:rPr lang="ru-RU" sz="4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i="1" u="sng" dirty="0">
                <a:latin typeface="Times New Roman" pitchFamily="18" charset="0"/>
                <a:cs typeface="Times New Roman" pitchFamily="18" charset="0"/>
              </a:rPr>
              <a:t>шаги</a:t>
            </a:r>
            <a:r>
              <a:rPr lang="ru-RU" sz="48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pPr marL="82550" indent="0">
              <a:buNone/>
            </a:pPr>
            <a:endParaRPr lang="ru-RU" sz="4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82550" indent="0">
              <a:buNone/>
            </a:pP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шаги (</a:t>
            </a:r>
            <a:r>
              <a:rPr lang="ru-RU" sz="4800" i="1" dirty="0" err="1" smtClean="0">
                <a:latin typeface="Times New Roman" pitchFamily="18" charset="0"/>
                <a:cs typeface="Times New Roman" pitchFamily="18" charset="0"/>
              </a:rPr>
              <a:t>м.р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4800" i="1" dirty="0" err="1" smtClean="0">
                <a:latin typeface="Times New Roman" pitchFamily="18" charset="0"/>
                <a:cs typeface="Times New Roman" pitchFamily="18" charset="0"/>
              </a:rPr>
              <a:t>мн.ч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4800" i="1" dirty="0" err="1" smtClean="0">
                <a:latin typeface="Times New Roman" pitchFamily="18" charset="0"/>
                <a:cs typeface="Times New Roman" pitchFamily="18" charset="0"/>
              </a:rPr>
              <a:t>И.п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82550" indent="0">
              <a:buNone/>
            </a:pP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за дверью (</a:t>
            </a:r>
            <a:r>
              <a:rPr lang="ru-RU" sz="4800" i="1" dirty="0" err="1" smtClean="0">
                <a:latin typeface="Times New Roman" pitchFamily="18" charset="0"/>
                <a:cs typeface="Times New Roman" pitchFamily="18" charset="0"/>
              </a:rPr>
              <a:t>ж.р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4800" i="1" dirty="0" err="1" smtClean="0">
                <a:latin typeface="Times New Roman" pitchFamily="18" charset="0"/>
                <a:cs typeface="Times New Roman" pitchFamily="18" charset="0"/>
              </a:rPr>
              <a:t>ед.ч</a:t>
            </a: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., Т.п.)</a:t>
            </a:r>
            <a:endParaRPr lang="ru-RU" sz="4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01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47800"/>
            <a:ext cx="8538914" cy="4800600"/>
          </a:xfrm>
        </p:spPr>
        <p:txBody>
          <a:bodyPr/>
          <a:lstStyle/>
          <a:p>
            <a:pPr marL="82550" indent="0">
              <a:buNone/>
            </a:pPr>
            <a:endParaRPr lang="ru-RU" sz="48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95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401</TotalTime>
  <Words>53</Words>
  <Application>Microsoft Office PowerPoint</Application>
  <PresentationFormat>Экран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Презентация PowerPoint</vt:lpstr>
      <vt:lpstr>Презентация PowerPoint</vt:lpstr>
      <vt:lpstr>1 вариант</vt:lpstr>
      <vt:lpstr>2 вариант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Ваш  милый образ снится мне, С пером, бумагой, при луне. Частичка Вашей в них души. Стихи и сказки под пером Ожили враз, и в каждый дом Вошёл прекрасный наш поэт. Он – гений, в этом спору нет. </dc:title>
  <dc:creator>buba</dc:creator>
  <cp:lastModifiedBy>Люда</cp:lastModifiedBy>
  <cp:revision>56</cp:revision>
  <dcterms:created xsi:type="dcterms:W3CDTF">2008-10-05T07:29:30Z</dcterms:created>
  <dcterms:modified xsi:type="dcterms:W3CDTF">2014-02-06T11:58:49Z</dcterms:modified>
</cp:coreProperties>
</file>