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_1bcbb_34022165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926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_1bcbb_34022165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0"/>
            <a:ext cx="9144000" cy="697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340768"/>
            <a:ext cx="8856984" cy="163121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sz="5000" b="1" dirty="0" err="1" smtClean="0">
                <a:solidFill>
                  <a:srgbClr val="FFFF00"/>
                </a:solidFill>
              </a:rPr>
              <a:t>Задр</a:t>
            </a:r>
            <a:r>
              <a:rPr lang="ru-RU" sz="5000" b="1" dirty="0" smtClean="0">
                <a:solidFill>
                  <a:srgbClr val="FFFF00"/>
                </a:solidFill>
              </a:rPr>
              <a:t>..жали  л..</a:t>
            </a:r>
            <a:r>
              <a:rPr lang="ru-RU" sz="5000" b="1" dirty="0" err="1" smtClean="0">
                <a:solidFill>
                  <a:srgbClr val="FFFF00"/>
                </a:solidFill>
              </a:rPr>
              <a:t>сты</a:t>
            </a:r>
            <a:r>
              <a:rPr lang="ru-RU" sz="5000" b="1" dirty="0" smtClean="0">
                <a:solidFill>
                  <a:srgbClr val="FFFF00"/>
                </a:solidFill>
              </a:rPr>
              <a:t>,  </a:t>
            </a:r>
            <a:r>
              <a:rPr lang="ru-RU" sz="5000" b="1" dirty="0" err="1" smtClean="0">
                <a:solidFill>
                  <a:srgbClr val="FFFF00"/>
                </a:solidFill>
              </a:rPr>
              <a:t>обл</a:t>
            </a:r>
            <a:r>
              <a:rPr lang="ru-RU" sz="5000" b="1" dirty="0" smtClean="0">
                <a:solidFill>
                  <a:srgbClr val="FFFF00"/>
                </a:solidFill>
              </a:rPr>
              <a:t>..тая,</a:t>
            </a:r>
          </a:p>
          <a:p>
            <a:r>
              <a:rPr lang="ru-RU" sz="5000" b="1" dirty="0" smtClean="0">
                <a:solidFill>
                  <a:srgbClr val="FFFF00"/>
                </a:solidFill>
              </a:rPr>
              <a:t>Тучи  неба  закрыли  </a:t>
            </a:r>
            <a:r>
              <a:rPr lang="ru-RU" sz="5000" b="1" dirty="0" err="1" smtClean="0">
                <a:solidFill>
                  <a:srgbClr val="FFFF00"/>
                </a:solidFill>
              </a:rPr>
              <a:t>кр</a:t>
            </a:r>
            <a:r>
              <a:rPr lang="ru-RU" sz="5000" b="1" dirty="0" smtClean="0">
                <a:solidFill>
                  <a:srgbClr val="FFFF00"/>
                </a:solidFill>
              </a:rPr>
              <a:t>..</a:t>
            </a:r>
            <a:r>
              <a:rPr lang="ru-RU" sz="5000" b="1" smtClean="0">
                <a:solidFill>
                  <a:srgbClr val="FFFF00"/>
                </a:solidFill>
              </a:rPr>
              <a:t>су. </a:t>
            </a:r>
            <a:endParaRPr lang="ru-RU" sz="5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324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7829" y="1403091"/>
            <a:ext cx="7272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Проверяемые безударные гласные  в  корне слова.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630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484784"/>
            <a:ext cx="799288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Алгоритм проверки безударных гласных в корне слова.</a:t>
            </a:r>
          </a:p>
          <a:p>
            <a:endParaRPr lang="ru-RU" dirty="0"/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tx2"/>
                </a:solidFill>
              </a:rPr>
              <a:t>Прочти слово.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tx2"/>
                </a:solidFill>
              </a:rPr>
              <a:t>Поставь в слове ударение.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tx2"/>
                </a:solidFill>
              </a:rPr>
              <a:t>Определи безударный гласный звук.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tx2"/>
                </a:solidFill>
              </a:rPr>
              <a:t>Подбери однокоренное  проверочное слово ,чтобы безударный гласный был под ударением.</a:t>
            </a:r>
          </a:p>
        </p:txBody>
      </p:sp>
    </p:spTree>
    <p:extLst>
      <p:ext uri="{BB962C8B-B14F-4D97-AF65-F5344CB8AC3E}">
        <p14:creationId xmlns:p14="http://schemas.microsoft.com/office/powerpoint/2010/main" val="7002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52736"/>
            <a:ext cx="7772400" cy="2327572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1042988" y="1196975"/>
            <a:ext cx="6985000" cy="15843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99003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СПАСИБО!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ВЫ - МОЛОДЦЫ!!!</a:t>
            </a:r>
          </a:p>
        </p:txBody>
      </p:sp>
    </p:spTree>
    <p:extLst>
      <p:ext uri="{BB962C8B-B14F-4D97-AF65-F5344CB8AC3E}">
        <p14:creationId xmlns:p14="http://schemas.microsoft.com/office/powerpoint/2010/main" val="320729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50</TotalTime>
  <Words>64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2013-09-29T19:31:18Z</dcterms:created>
  <dcterms:modified xsi:type="dcterms:W3CDTF">2013-10-08T19:12:37Z</dcterms:modified>
</cp:coreProperties>
</file>