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044" autoAdjust="0"/>
    <p:restoredTop sz="94660"/>
  </p:normalViewPr>
  <p:slideViewPr>
    <p:cSldViewPr>
      <p:cViewPr varScale="1">
        <p:scale>
          <a:sx n="50" d="100"/>
          <a:sy n="50" d="100"/>
        </p:scale>
        <p:origin x="-590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DD28967-6879-44F8-BB49-85C0098005A2}" type="datetimeFigureOut">
              <a:rPr lang="ru-RU" smtClean="0"/>
              <a:pPr/>
              <a:t>10.09.2014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EAE427B-E6C8-4997-8137-A99BB526B8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332656"/>
            <a:ext cx="7845425" cy="1223963"/>
          </a:xfrm>
        </p:spPr>
        <p:txBody>
          <a:bodyPr>
            <a:normAutofit/>
          </a:bodyPr>
          <a:lstStyle/>
          <a:p>
            <a:pPr lvl="0" fontAlgn="base">
              <a:spcAft>
                <a:spcPct val="0"/>
              </a:spcAft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Государственное стационарное учреждение социального обслуживания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«Петровск-Забайкальский детский дом-интернат умственно отсталых детей»</a:t>
            </a:r>
            <a:b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Забайкальского края</a:t>
            </a:r>
            <a:endParaRPr lang="ru-RU" sz="16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2560075"/>
          <a:ext cx="6096000" cy="1737850"/>
        </p:xfrm>
        <a:graphic>
          <a:graphicData uri="http://schemas.openxmlformats.org/drawingml/2006/table">
            <a:tbl>
              <a:tblPr/>
              <a:tblGrid>
                <a:gridCol w="2375784"/>
                <a:gridCol w="1426637"/>
                <a:gridCol w="2293579"/>
              </a:tblGrid>
              <a:tr h="173785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2966" marR="62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2966" marR="62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62966" marR="6296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83568" y="-2688311"/>
            <a:ext cx="7776864" cy="951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.                  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Рабочая программа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000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ля учащихся 2 класса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2014-2015 учебный год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адаптированной программе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коррекционно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развивающего обучения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b="1" dirty="0">
              <a:solidFill>
                <a:schemeClr val="bg1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Составил учитель: Иванова О.С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г. Петровск-Забайкальский 2014 год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-1323527"/>
            <a:ext cx="7918648" cy="3312367"/>
          </a:xfrm>
        </p:spPr>
        <p:txBody>
          <a:bodyPr>
            <a:normAutofit/>
          </a:bodyPr>
          <a:lstStyle/>
          <a:p>
            <a:pPr lvl="0"/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lang="ru-RU" sz="3200" b="1" cap="none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Краткая </a:t>
            </a:r>
            <a:r>
              <a:rPr lang="ru-RU" sz="3200" b="1" cap="none" dirty="0" err="1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психолого</a:t>
            </a:r>
            <a:r>
              <a:rPr lang="ru-RU" sz="3200" b="1" cap="none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педагогическая характеристика учеников 2 класса</a:t>
            </a: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503040" y="1484784"/>
            <a:ext cx="8640960" cy="4447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Количество учеников: 11 человек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Девочек: 6.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Мальчиков: 5.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Уровень успеваемости в классе разный: Зырянова Д.,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Чернецкий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Шароен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 Б., Изотов В.,- читают слова и предложения бегло и по слогам, решают примеры в пределах 8.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Лисицкая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Маркевич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Т.,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Овчинникова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О.,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Яринская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Д.- читают отдельные слова, решают примеры в пределах 5 при помощи учителя.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Аксёнов А.- усвоил программу частично.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Черенков А.- усвоил программу частично, ребёнок глухонемой.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Коллектив класса дружный: дети помогают друг другу, при необходимости защищают. Редко происходят конфликтные ситуации, инициаторами, которых являются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Шароенко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Б. и Зырянова Д.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Взаимоотношения детей и учителя спокойные, дружелюбные.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6192687"/>
          </a:xfrm>
        </p:spPr>
        <p:txBody>
          <a:bodyPr>
            <a:normAutofit fontScale="90000"/>
          </a:bodyPr>
          <a:lstStyle/>
          <a:p>
            <a:r>
              <a:rPr lang="ru-RU" sz="3600" b="1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грамоте, обучение письму </a:t>
            </a:r>
            <a:br>
              <a:rPr lang="ru-RU" sz="3600" b="1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(136 часов, 4 часа в неделю)</a:t>
            </a:r>
            <a: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- овладение   навыком правильного, слогового чтения, умениями правильно писать буквы, слова и предложения, участвовать в диалоге;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- развитие мелкой моторики, речи, мышления, воображения школьников;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 - воспитание позитивного эмоционально-ценностного отношения к родному языку, стремления совершенствовать свою речь, письмо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-научить детей читать и писать слова и предложения из 2-3 слов; 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-развивать слуховое и зрительное восприятие;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-развивать психофизиологические функции, необходимые для продуктивного обучения чтению и письму.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-продолжать формировать представления о гласных и согласных звуках;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Основные требования к знаниям учащихся:</a:t>
            </a:r>
            <a:br>
              <a:rPr lang="ru-RU" sz="120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Учащиеся должны уметь:</a:t>
            </a: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-различать звуки на слух и в собственном произношении;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-плавное </a:t>
            </a:r>
            <a:r>
              <a:rPr lang="ru-RU" sz="1200" b="0" cap="none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послоговое</a:t>
            </a: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чтение коротких букварных текстов;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-запись под диктовку слов и предложений из 2-3 слов;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-отвечать на вопросы по содержанию прочитанного и по иллюстрациям к тексту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Учащиеся должны знать:</a:t>
            </a: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-гласные и согласные звуки;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-изученные буквы алфавита;</a:t>
            </a:r>
            <a:b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200" b="0" cap="none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-правильную посадку при письме</a:t>
            </a:r>
            <a:endParaRPr lang="ru-RU" sz="1200" b="0" cap="none" dirty="0">
              <a:solidFill>
                <a:schemeClr val="bg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b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(136 часов,  4 часа в неделю)</a:t>
            </a:r>
            <a:endParaRPr lang="ru-RU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809329"/>
            <a:ext cx="8229600" cy="604867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коррекция и развитие познавательной деятельности детей с ограниченными возможностями здоровья, подготовка к повседневной жизни и труду через овладение их математическими знаниями.</a:t>
            </a:r>
          </a:p>
          <a:p>
            <a:endParaRPr lang="ru-RU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элементарной, жизнеобеспечивающей ориентировки в </a:t>
            </a:r>
            <a:r>
              <a:rPr lang="ru-RU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пространственно-величинных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временных и количественных отношениях окружающей действительности;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-формирование практических навыков и умений в счёте, вычислениях, измерении на наглядно представленном материале в бытовых ситуациях;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-формирование элементарных </a:t>
            </a:r>
            <a:r>
              <a:rPr lang="ru-RU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общеучебных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умений;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-овладение элементарной терминологией, значимой для социально-бытовой ориентировки в окружающей действительности;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познавательных интересов жизнеобеспечивающего характера на основе ознакомления с бытовыми, </a:t>
            </a:r>
            <a:r>
              <a:rPr lang="ru-RU" sz="30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здоровьесберегающими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ситуациями;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-развитие наглядно-образного и логического мышления;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-общее развитие учащихся с умеренной умственной отсталостью.</a:t>
            </a:r>
          </a:p>
          <a:p>
            <a:endParaRPr lang="ru-RU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требования к знаниям учащихся:</a:t>
            </a:r>
            <a:endParaRPr lang="ru-RU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Учащиеся должны уметь:</a:t>
            </a:r>
            <a:endParaRPr lang="ru-RU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-выполнять порядковый счёт прямой и обратный в пределах 8;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-называть  «соседей» числа;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сравнивать изученные числа;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-выполнять письменно арифметические действия: сложение и вычитание в пределах 8;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-решать простые арифметические задачи;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-соотносить количественные числительные с группами предметов;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-называть геометрические фигуры (круг, квадрат, прямоугольник, треугольник, овал);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-производить размен монет.</a:t>
            </a:r>
          </a:p>
          <a:p>
            <a:pPr>
              <a:buNone/>
            </a:pPr>
            <a:endParaRPr lang="ru-RU" sz="30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Учащиеся должны знать:</a:t>
            </a:r>
            <a:endParaRPr lang="ru-RU" sz="30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написание цифр в пределах 8;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геометрические фигуры: круг, треугольник, квадрат, прямоугольник;</a:t>
            </a:r>
          </a:p>
          <a:p>
            <a:pPr>
              <a:buNone/>
            </a:pPr>
            <a:r>
              <a:rPr lang="ru-RU" sz="3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математические знаки сравнения, действий сложения и вычитания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504057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речи </a:t>
            </a:r>
            <a:br>
              <a:rPr lang="ru-RU" sz="3600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(34 часа, 1 раз в неделю)</a:t>
            </a:r>
            <a:endParaRPr lang="ru-RU" sz="360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1097360"/>
            <a:ext cx="8136904" cy="5760640"/>
          </a:xfrm>
        </p:spPr>
        <p:txBody>
          <a:bodyPr>
            <a:noAutofit/>
          </a:bodyPr>
          <a:lstStyle/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Цель: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вызывать интерес к разнообразию окружающего мира, к явлениям природы;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создавать условия для возникновения речевой активности детей и использования усвоенного речевого материала в быту, на уроках, в играх, в самообслуживании и повседневной жизни;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обеспечивать необходимую мотивацию речи посредством создания ситуаций общения, поддерживать стремление к общению;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формировать и расширять словарный запас, связанный с содержанием эмоционального, бытового, предметного, игрового, трудового опыта;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учить задавать вопросы, строить простейшие сообщения и побуждения (то есть пользоваться различными типами коммуникативных высказываний);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развивать фразовую речь;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формировать умение составлять с помощью педагога простейший словесный отчёт о выполненных действиях;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формировать представления о явлениях природы, сезонных и суточных изменениях (лето, осень, зима, весна; день, ночь);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формировать элементарные экологические представления (люди, растения и животные, строение тела, способ передвижения, питание);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знакомить с простейшими рассказами, историями, сказками, стихотворениями, разыгрывать их содержание по ролям совместно с учителем.</a:t>
            </a:r>
          </a:p>
          <a:p>
            <a:pPr algn="just"/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Учащиеся должны уметь: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отчётливо произносить заданные слоговые комплексы и слова;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выполнять простейшие задания, состоящие из 2 этапов по словесной инструкции;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составлять предложения по картинке;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различать громкую и шепотную речь, изменение темпа речи по указанию учителя;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участвовать в беседе, внимательно слушать собеседника, пользоваться вежливыми словами при изъявлении благодарности</a:t>
            </a:r>
          </a:p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Учащиеся должны знать: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названия изученных предметов, явлений и их признаки;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обобщающие названия изученных групп предметов;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вежливые слова</a:t>
            </a:r>
          </a:p>
          <a:p>
            <a:r>
              <a:rPr lang="ru-RU" sz="1100" dirty="0" smtClean="0"/>
              <a:t> 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0"/>
            <a:ext cx="5226752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Рисование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(68 часов, 2 часа в неделю)</a:t>
            </a:r>
            <a:endParaRPr lang="ru-RU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1500187"/>
          </a:xfrm>
        </p:spPr>
        <p:txBody>
          <a:bodyPr>
            <a:noAutofit/>
          </a:bodyPr>
          <a:lstStyle/>
          <a:p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воздействие на  интеллектуальную, эмоциональную и двигательную сферы,   формирование  личности  умственно  отсталого  ребенка, воспитание  у него положительных  навыков и  привычек.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-способствовать коррекции недостатков познавательной деятельности ребенка путем систематического и целенаправленного воспитания и развития  правильного восприятия формы, конструкции,  величины, цвета предметов, их положения в пространстве;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-содействовать развитию у учащегося аналитико-синтетической деятельности, умения сравнивать, обобщать;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-исправлять  недостатки  моторики и  совершенствовать  зрительно - двигательную координацию путем использования вариативных и многократно повторяющихся графических действий с применением разнообразного изобразительного материала;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-развивать у учащегося речь, художественный вкус, интерес и любовь к изобразительной деятельности.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Уроки рисования состоят из трех разделов: декоративное рисование, рисование с натуры, рисование на темы. Однако прежде чем подойти к этим занятиям, с ребенком необходимо провести подготовительные упражнения.</a:t>
            </a:r>
          </a:p>
          <a:p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Основные требования к знаниям и умениям учащихся:     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Учащиеся должны уметь: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уметь проводить от руки вертикальные, горизонтальные и наклонные линии (вначале на листе бумаги в клеточку);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уметь рисовать с помощью трафарета узора в квадрате путем деления квадрата по осевым линиям – диагоналям;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раскрашивать рисунок, используя основные цвета и не выходя за контур.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-правильно располагать изображение на бумаге;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передавать в рисунке с помощью шаблона квадратную, круглую и треугольную форму предметов;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Учащиеся должны знать: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-знать основные цвета и различать плоскостные геометрические фигуры;</a:t>
            </a:r>
          </a:p>
          <a:p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правила работы красками</a:t>
            </a:r>
          </a:p>
          <a:p>
            <a:endParaRPr lang="ru-RU" sz="11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8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8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8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8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1470025"/>
          </a:xfrm>
        </p:spPr>
        <p:txBody>
          <a:bodyPr>
            <a:normAutofit/>
          </a:bodyPr>
          <a:lstStyle/>
          <a:p>
            <a:r>
              <a:rPr lang="ru-RU" sz="3200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Трудовое обучение </a:t>
            </a:r>
            <a:br>
              <a:rPr lang="ru-RU" sz="3200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cap="none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(68 часов, 2 часа в неделю)</a:t>
            </a:r>
            <a:endParaRPr lang="ru-RU" sz="3200" cap="none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484784"/>
            <a:ext cx="8352928" cy="1752600"/>
          </a:xfrm>
        </p:spPr>
        <p:txBody>
          <a:bodyPr>
            <a:noAutofit/>
          </a:bodyPr>
          <a:lstStyle/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используя различные многообразные виды деятельности (предметная деятельность, игровая, элементы ручного труда, конструирования), корригировать недостатки восприятия, внимания, зрительно-двигательной координации, пространственных представлений, наглядно действенного и наглядно образного мышления ребенка. 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 положительного  отношения  к  посильным  видам  ручного  труда.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Обучение  доступным  приемам  предметно-практической  деятельности, конструирования  и  ручного  труда.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Развитие  всех  психических  функций  и  познавательной  деятельности  детей  в  процессе  обучения  и  коррекции  их  недостатков.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Коррекция  сенсорной,  эмоционально-волевой  сферы  и  умственной  деятельности.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Формирование  навыков  правильного  поведения,  коммуникабельности.</a:t>
            </a:r>
          </a:p>
          <a:p>
            <a:pPr algn="just"/>
            <a:endParaRPr lang="ru-RU" sz="11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Основные требования к знаниям и умениям учащихся: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Учащийся должен уметь: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Целенаправленно  действовать  с  предметами  в  дидактических  играх;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Ориентироваться  на  листе  бумаги,  на  рабочем  месте;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Складывать  части аппликации по образцу и инструкции;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Складывать  фигуры  из  счетных  палочек   по  показу, образцу;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Применять  основные  приемы  лепки, аппликации.</a:t>
            </a:r>
          </a:p>
          <a:p>
            <a:pPr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/>
            <a:r>
              <a:rPr lang="ru-RU" sz="11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Учащийся должен знать:</a:t>
            </a:r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Названия  основных  геометрических  форм  (треугольник,  круг,  квадрат),  основных  цветов;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Правила работы клеем, ножницами;</a:t>
            </a:r>
          </a:p>
          <a:p>
            <a:pPr lvl="0" algn="just"/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Свойства бумаги, картона, пластилина</a:t>
            </a:r>
          </a:p>
          <a:p>
            <a:r>
              <a:rPr lang="ru-RU" sz="1100" dirty="0" smtClean="0">
                <a:solidFill>
                  <a:schemeClr val="bg1"/>
                </a:solidFill>
              </a:rPr>
              <a:t> </a:t>
            </a:r>
          </a:p>
          <a:p>
            <a:pPr lvl="0" algn="just"/>
            <a:endParaRPr lang="ru-RU" sz="11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1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416247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БЛАГОДАРЮ 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</a:t>
            </a:r>
            <a:b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ВНИМАНИЕ</a:t>
            </a:r>
            <a:endParaRPr lang="ru-RU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424</TotalTime>
  <Words>505</Words>
  <Application>Microsoft Office PowerPoint</Application>
  <PresentationFormat>Экран (4:3)</PresentationFormat>
  <Paragraphs>159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Апекс</vt:lpstr>
      <vt:lpstr> Государственное стационарное учреждение социального обслуживания  «Петровск-Забайкальский детский дом-интернат умственно отсталых детей»  Забайкальского края</vt:lpstr>
      <vt:lpstr>      Краткая психолого- педагогическая характеристика учеников 2 класса </vt:lpstr>
      <vt:lpstr>Обучение грамоте, обучение письму  (136 часов, 4 часа в неделю)    Цель:  - овладение   навыком правильного, слогового чтения, умениями правильно писать буквы, слова и предложения, участвовать в диалоге;  - развитие мелкой моторики, речи, мышления, воображения школьников;  - воспитание позитивного эмоционально-ценностного отношения к родному языку, стремления совершенствовать свою речь, письмо  Задачи: -научить детей читать и писать слова и предложения из 2-3 слов;  -развивать слуховое и зрительное восприятие; -развивать психофизиологические функции, необходимые для продуктивного обучения чтению и письму. -продолжать формировать представления о гласных и согласных звуках;  Основные требования к знаниям учащихся:  Учащиеся должны уметь: -различать звуки на слух и в собственном произношении; -плавное послоговое чтение коротких букварных текстов; -запись под диктовку слов и предложений из 2-3 слов; -отвечать на вопросы по содержанию прочитанного и по иллюстрациям к тексту  Учащиеся должны знать: -гласные и согласные звуки; -изученные буквы алфавита; -правильную посадку при письме</vt:lpstr>
      <vt:lpstr>Математика  (136 часов,  4 часа в неделю)</vt:lpstr>
      <vt:lpstr> Развитие речи  (34 часа, 1 раз в неделю)</vt:lpstr>
      <vt:lpstr>Слайд 6</vt:lpstr>
      <vt:lpstr>Трудовое обучение  (68 часов, 2 часа в неделю)</vt:lpstr>
      <vt:lpstr>БЛАГОДАРЮ  ЗА 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70</cp:revision>
  <dcterms:created xsi:type="dcterms:W3CDTF">2014-09-08T10:31:21Z</dcterms:created>
  <dcterms:modified xsi:type="dcterms:W3CDTF">2014-09-10T07:29:08Z</dcterms:modified>
</cp:coreProperties>
</file>