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8235-9957-4429-A227-895711BFFAEA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6362-117B-4B33-B23C-373837470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8235-9957-4429-A227-895711BFFAEA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6362-117B-4B33-B23C-373837470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8235-9957-4429-A227-895711BFFAEA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6362-117B-4B33-B23C-373837470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8235-9957-4429-A227-895711BFFAEA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6362-117B-4B33-B23C-373837470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8235-9957-4429-A227-895711BFFAEA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6362-117B-4B33-B23C-373837470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8235-9957-4429-A227-895711BFFAEA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6362-117B-4B33-B23C-373837470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8235-9957-4429-A227-895711BFFAEA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6362-117B-4B33-B23C-373837470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8235-9957-4429-A227-895711BFFAEA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6362-117B-4B33-B23C-373837470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8235-9957-4429-A227-895711BFFAEA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6362-117B-4B33-B23C-373837470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8235-9957-4429-A227-895711BFFAEA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6362-117B-4B33-B23C-373837470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8235-9957-4429-A227-895711BFFAEA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1E6362-117B-4B33-B23C-373837470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FA8235-9957-4429-A227-895711BFFAEA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1E6362-117B-4B33-B23C-3738374706E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Bell\Desktop\&#1087;&#1083;&#1072;&#1085;&#1099;%20&#1091;&#1088;&#1086;&#1082;&#1086;&#1074;\&#1088;&#1072;&#1079;&#1074;&#1080;&#1090;&#1080;&#1077;%20&#1087;&#1089;&#1080;&#1093;&#1086;&#1084;&#1086;&#1090;&#1086;&#1088;&#1080;&#1082;&#1080;\drum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4%D1%83%D0%B4%D0%BE%D1%87%D0%BA%D0%B0%20%D0%BA%D0%B0%D1%80%D1%82%D0%B8%D0%BD%D0%BA%D0%B8%20%D0%B4%D0%BB%D1%8F%20%D0%B4%D0%B5%D1%82%D0%B5%D0%B9&amp;img_url=http://my-shop.ru/_files/product/2/49/482787.jpg&amp;pos=2&amp;rpt=simage&amp;lr=39&amp;noreask=1&amp;source=wiz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Bell\Desktop\&#1087;&#1083;&#1072;&#1085;&#1099;%20&#1091;&#1088;&#1086;&#1082;&#1086;&#1074;\&#1088;&#1072;&#1079;&#1074;&#1080;&#1090;&#1080;&#1077;%20&#1087;&#1089;&#1080;&#1093;&#1086;&#1084;&#1086;&#1090;&#1086;&#1088;&#1080;&#1082;&#1080;\dh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0&amp;text=%D0%BA%D0%B0%D1%80%D1%82%D0%B8%D0%BD%D0%BA%D0%B0%20%D0%BF%D0%B8%D0%B0%D0%BD%D0%B8%D0%BD%D0%BE%20%D0%B4%D0%BB%D1%8F%20%D0%B4%D0%B5%D1%82%D0%B5%D0%B9&amp;noreask=1&amp;pos=1&amp;lr=39&amp;rpt=simage&amp;uinfo=ww-1285-wh-598-fw-1060-fh-448-pd-1.0499999523162841&amp;img_url=http://pianoandsynth.com/wp-content/uploads/2009/02/bontempi-grand-piano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Bell\Desktop\&#1087;&#1083;&#1072;&#1085;&#1099;%20&#1091;&#1088;&#1086;&#1082;&#1086;&#1074;\&#1088;&#1072;&#1079;&#1074;&#1080;&#1090;&#1080;&#1077;%20&#1087;&#1089;&#1080;&#1093;&#1086;&#1084;&#1086;&#1090;&#1086;&#1088;&#1080;&#1082;&#1080;\kan_kan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A%D0%B0%D1%80%D1%82%D0%B8%D0%BD%D0%BA%D0%B0%20%D0%B1%D1%83%D0%B1%D0%B5%D0%BD%20%D0%B4%D0%BB%D1%8F%20%D0%B4%D0%B5%D1%82%D0%B5%D0%B9&amp;fp=0&amp;pos=16&amp;uinfo=ww-1285-wh-598-fw-1060-fh-448-pd-1.0499999523162841&amp;rpt=simage&amp;img_url=http://www.rustoys.ru/toys/images/b/buben_tula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Bell\Desktop\&#1087;&#1083;&#1072;&#1085;&#1099;%20&#1091;&#1088;&#1086;&#1082;&#1086;&#1074;\&#1088;&#1072;&#1079;&#1074;&#1080;&#1090;&#1080;&#1077;%20&#1087;&#1089;&#1080;&#1093;&#1086;&#1084;&#1086;&#1090;&#1086;&#1088;&#1080;&#1082;&#1080;\tambourine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A%D0%B0%D1%80%D1%82%D0%B8%D0%BD%D0%BA%D0%B0%20%D0%B3%D1%83%D0%B1%D0%BD%D0%B0%D1%8F%20%D0%B3%D0%B0%D1%80%D0%BC%D0%BE%D1%88%D0%BA%D0%B0%20%D0%B4%D0%BB%D1%8F%20%D0%B4%D0%B5%D1%82%D0%B5%D0%B9&amp;fp=0&amp;pos=1&amp;uinfo=ww-1285-wh-598-fw-1060-fh-448-pd-1.0499999523162841&amp;rpt=simage&amp;img_url=http://www.limpoposha.ru/storage/products/18922/1_normal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Bell\Desktop\&#1087;&#1083;&#1072;&#1085;&#1099;%20&#1091;&#1088;&#1086;&#1082;&#1086;&#1074;\&#1088;&#1072;&#1079;&#1074;&#1080;&#1090;&#1080;&#1077;%20&#1087;&#1089;&#1080;&#1093;&#1086;&#1084;&#1086;&#1090;&#1086;&#1088;&#1080;&#1082;&#1080;\pipe_2.mp3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432047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Занятие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слух звучания различных инструментов.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барабан</a:t>
            </a:r>
            <a:endParaRPr lang="ru-RU" dirty="0"/>
          </a:p>
        </p:txBody>
      </p:sp>
      <p:pic>
        <p:nvPicPr>
          <p:cNvPr id="4" name="Содержимое 3" descr="http://prostatitusnet.ru/wp-content/uploads/media/Картотека-дидактических-игр-на-развитие-слухового-внимания/image1.jpe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988840"/>
            <a:ext cx="684076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dru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44408" y="56612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36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дудочка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www.wwww4.com/w3916/2124450.jpg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1644227" y="1935163"/>
            <a:ext cx="5855545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dh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956376" y="544522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449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пианино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cs9691.userapi.com/u115526366/-14/x_cdcf20ac.jpg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2377281" y="1935163"/>
            <a:ext cx="438943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an_ka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452320" y="551723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61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бубен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www.gorodoktoys.ru/files/codeimage/49724.jpg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3143250" y="2701131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tambourin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452320" y="43651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1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Губная гармошка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www.limpoposha.ru/storage/products/18922/1_normal.jpg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2060848"/>
            <a:ext cx="496855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pe_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812360" y="494116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89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4499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Презентацию подготовила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учитель ГКОУ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Колушкинской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школы – интернат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вида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Ярославцева Галина Ивановна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8</Words>
  <Application>Microsoft Office PowerPoint</Application>
  <PresentationFormat>Экран (4:3)</PresentationFormat>
  <Paragraphs>7</Paragraphs>
  <Slides>7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  Занятие Тема: Определение на слух звучания различных инструментов. </vt:lpstr>
      <vt:lpstr>барабан</vt:lpstr>
      <vt:lpstr>дудочка</vt:lpstr>
      <vt:lpstr>пианино</vt:lpstr>
      <vt:lpstr>бубен</vt:lpstr>
      <vt:lpstr>Губная гармошка</vt:lpstr>
      <vt:lpstr>Презентацию подготовила учитель ГКОУ Колушкинской школы – интернат VIII вида Ярославцева Галина Ивановна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Определение на слух звучания различных инструментов. </dc:title>
  <dc:creator>PBell</dc:creator>
  <cp:lastModifiedBy>PBell</cp:lastModifiedBy>
  <cp:revision>5</cp:revision>
  <dcterms:created xsi:type="dcterms:W3CDTF">2014-04-04T16:06:01Z</dcterms:created>
  <dcterms:modified xsi:type="dcterms:W3CDTF">2014-04-04T16:26:20Z</dcterms:modified>
</cp:coreProperties>
</file>