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67CB-2E29-4885-86A7-32E03AD57CAD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A1AD9-3BC7-4CCA-916B-29B6B861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1AD9-3BC7-4CCA-916B-29B6B86170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FE0B72-0E11-4A81-A525-664BDCF2A10A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99350F-7583-4E15-9F96-BBC1F2CE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588"/>
            <a:ext cx="9144000" cy="52864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Занятие по теме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Цели </a:t>
            </a:r>
            <a:r>
              <a:rPr lang="ru-RU" sz="5400" dirty="0" smtClean="0">
                <a:solidFill>
                  <a:srgbClr val="FF0000"/>
                </a:solidFill>
              </a:rPr>
              <a:t>и задачи проекта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1 класс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658296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учитель начальных классов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Шевель</a:t>
            </a:r>
            <a:r>
              <a:rPr lang="ru-RU" dirty="0" smtClean="0">
                <a:solidFill>
                  <a:schemeClr val="tx1"/>
                </a:solidFill>
              </a:rPr>
              <a:t> Лариса Валентиновна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0"/>
            <a:ext cx="8572560" cy="92869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общеобразовательное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учреждение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общеобразовательная школа № 4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 Донецк Ростовская область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Задача</a:t>
            </a:r>
            <a:r>
              <a:rPr lang="ru-RU" sz="4800" b="1" dirty="0" smtClean="0"/>
              <a:t>: выяснить, какие черты характера нужны для крепкой дружбы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/>
          <a:lstStyle/>
          <a:p>
            <a:pPr lvl="0"/>
            <a:r>
              <a:rPr lang="ru-RU" sz="5400" b="1" dirty="0" smtClean="0"/>
              <a:t>ответить на вопрос;</a:t>
            </a:r>
          </a:p>
          <a:p>
            <a:pPr lvl="0"/>
            <a:r>
              <a:rPr lang="ru-RU" sz="5400" b="1" dirty="0" smtClean="0"/>
              <a:t>решить проблему;</a:t>
            </a:r>
          </a:p>
          <a:p>
            <a:pPr lvl="0"/>
            <a:r>
              <a:rPr lang="ru-RU" sz="5400" b="1" dirty="0" smtClean="0"/>
              <a:t>прочитать книгу;</a:t>
            </a:r>
          </a:p>
          <a:p>
            <a:pPr lvl="0"/>
            <a:r>
              <a:rPr lang="ru-RU" sz="5400" b="1" dirty="0" smtClean="0"/>
              <a:t>достичь цели;</a:t>
            </a:r>
          </a:p>
          <a:p>
            <a:pPr lvl="0"/>
            <a:r>
              <a:rPr lang="ru-RU" sz="5400" b="1" dirty="0" smtClean="0"/>
              <a:t>сходить в кино.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Для чего нужны задачи? Выберите: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1804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Методическое пособие для 1 класса «Учусь создавать проект», авторы: Р. И. </a:t>
            </a:r>
            <a:r>
              <a:rPr lang="ru-RU" sz="1800" dirty="0" err="1" smtClean="0"/>
              <a:t>Сизова</a:t>
            </a:r>
            <a:r>
              <a:rPr lang="ru-RU" sz="1800" dirty="0" smtClean="0"/>
              <a:t>, Р. Ф. </a:t>
            </a:r>
            <a:r>
              <a:rPr lang="ru-RU" sz="1800" dirty="0" err="1" smtClean="0"/>
              <a:t>Селимова</a:t>
            </a:r>
            <a:r>
              <a:rPr lang="ru-RU" sz="1800" dirty="0" smtClean="0"/>
              <a:t>, М.:РОСТ, 2011 г.</a:t>
            </a:r>
          </a:p>
          <a:p>
            <a:pPr>
              <a:buNone/>
            </a:pPr>
            <a:r>
              <a:rPr lang="ru-RU" sz="1800" dirty="0" smtClean="0"/>
              <a:t>Картинки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//www.liveintemet.ru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audioskazki.net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graycell.ru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chudiki-skazki.ru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Imagal.ru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mamba.ru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vectory.ru</a:t>
            </a:r>
          </a:p>
          <a:p>
            <a:pPr>
              <a:buNone/>
            </a:pPr>
            <a:r>
              <a:rPr lang="en-US" sz="1800" dirty="0" smtClean="0"/>
              <a:t>http</a:t>
            </a:r>
            <a:r>
              <a:rPr lang="en-US" sz="1800" dirty="0" smtClean="0">
                <a:sym typeface="Wingdings" pitchFamily="2" charset="2"/>
              </a:rPr>
              <a:t>: //www. dava.ru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Использованные ресурсы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Цель</a:t>
            </a:r>
            <a:r>
              <a:rPr lang="ru-RU" sz="4800" b="1" dirty="0" smtClean="0"/>
              <a:t> – твоё стремление, то, что надо, желательно осуществить, решить.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5" y="1500174"/>
            <a:ext cx="4286281" cy="3429024"/>
          </a:xfrm>
        </p:spPr>
      </p:pic>
      <p:sp>
        <p:nvSpPr>
          <p:cNvPr id="8" name="Прямоугольник 7"/>
          <p:cNvSpPr/>
          <p:nvPr/>
        </p:nvSpPr>
        <p:spPr>
          <a:xfrm>
            <a:off x="500034" y="285728"/>
            <a:ext cx="7572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Вспомните, какую цель поставила Варя, чтобы решить проблему  с чижом?</a:t>
            </a:r>
            <a:endParaRPr lang="ru-RU" sz="2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14351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Цель: выпустить чижа на волю.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636899"/>
            <a:ext cx="8229600" cy="22211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200" b="1" dirty="0" smtClean="0"/>
              <a:t>Дженни туфлю потеряла,</a:t>
            </a:r>
            <a:endParaRPr lang="ru-RU" sz="6200" dirty="0" smtClean="0"/>
          </a:p>
          <a:p>
            <a:pPr>
              <a:buNone/>
            </a:pPr>
            <a:r>
              <a:rPr lang="ru-RU" sz="6200" b="1" dirty="0" smtClean="0"/>
              <a:t>Долго плакала, рыдала.</a:t>
            </a:r>
            <a:endParaRPr lang="ru-RU" sz="6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_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0" y="0"/>
            <a:ext cx="911629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000108"/>
            <a:ext cx="5143504" cy="564360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Слезами горю не поможешь. Не горюй, если у тебя возникла какая-нибудь проблема. Для этого и существуют цели в жизни. Поставь цель перед собой, а потом подумай, как добиться её.</a:t>
            </a:r>
          </a:p>
          <a:p>
            <a:endParaRPr lang="ru-RU" dirty="0"/>
          </a:p>
        </p:txBody>
      </p:sp>
      <p:pic>
        <p:nvPicPr>
          <p:cNvPr id="4" name="Рисунок 3" descr="76205051_large_0_506f3_d3c84c2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3994241" cy="414340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1538" y="285728"/>
            <a:ext cx="7772400" cy="857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 от Мудрого дельфина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Переменка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677"/>
          <a:stretch>
            <a:fillRect/>
          </a:stretch>
        </p:blipFill>
        <p:spPr>
          <a:xfrm>
            <a:off x="928662" y="1643050"/>
            <a:ext cx="7557741" cy="49995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Какую цель должен поставить перед собой колобок?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904711" cy="2470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решения какой проблемы можно использовать эти предметы?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3309139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495902" cy="3286148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914400" y="5143512"/>
            <a:ext cx="8229600" cy="7923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Какую цель вы поставите перед собой?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Задачи </a:t>
            </a:r>
            <a:r>
              <a:rPr lang="ru-RU" sz="5400" dirty="0" smtClean="0"/>
              <a:t>нужны для того, чтобы ответить на вопрос, как достичь цели.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0782-2011-04-22-crocod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71" r="1635"/>
          <a:stretch>
            <a:fillRect/>
          </a:stretch>
        </p:blipFill>
        <p:spPr>
          <a:xfrm>
            <a:off x="500034" y="2500306"/>
            <a:ext cx="1935935" cy="26622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Помогите мальчику Игнату определить задачу к его проекту 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Цель: «Кто мой настоящий друг».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x_513c7d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714620"/>
            <a:ext cx="1431599" cy="2428892"/>
          </a:xfrm>
          <a:prstGeom prst="rect">
            <a:avLst/>
          </a:prstGeom>
        </p:spPr>
      </p:pic>
      <p:pic>
        <p:nvPicPr>
          <p:cNvPr id="7" name="Рисунок 6" descr="p0000044.jpg"/>
          <p:cNvPicPr>
            <a:picLocks noChangeAspect="1"/>
          </p:cNvPicPr>
          <p:nvPr/>
        </p:nvPicPr>
        <p:blipFill>
          <a:blip r:embed="rId4" cstate="print"/>
          <a:srcRect b="3831"/>
          <a:stretch>
            <a:fillRect/>
          </a:stretch>
        </p:blipFill>
        <p:spPr>
          <a:xfrm>
            <a:off x="6643702" y="2143116"/>
            <a:ext cx="2143140" cy="3050302"/>
          </a:xfrm>
          <a:prstGeom prst="rect">
            <a:avLst/>
          </a:prstGeom>
        </p:spPr>
      </p:pic>
      <p:pic>
        <p:nvPicPr>
          <p:cNvPr id="8" name="Рисунок 7" descr="818617b9c98aba757537a328f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928934"/>
            <a:ext cx="176663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279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Занятие по теме Цели и задачи проекта 1 класс   </vt:lpstr>
      <vt:lpstr>Слайд 2</vt:lpstr>
      <vt:lpstr>Слайд 3</vt:lpstr>
      <vt:lpstr>Слайд 4</vt:lpstr>
      <vt:lpstr>Слайд 5</vt:lpstr>
      <vt:lpstr>Переменка</vt:lpstr>
      <vt:lpstr>Для решения какой проблемы можно использовать эти предметы?</vt:lpstr>
      <vt:lpstr>Слайд 8</vt:lpstr>
      <vt:lpstr>Помогите мальчику Игнату определить задачу к его проекту  Цель: «Кто мой настоящий друг».</vt:lpstr>
      <vt:lpstr>Слайд 10</vt:lpstr>
      <vt:lpstr>- Для чего нужны задачи? Выберите: </vt:lpstr>
      <vt:lpstr>Слайд 12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проекта.</dc:title>
  <dc:creator>1</dc:creator>
  <cp:lastModifiedBy>1</cp:lastModifiedBy>
  <cp:revision>15</cp:revision>
  <dcterms:created xsi:type="dcterms:W3CDTF">2012-11-27T18:08:39Z</dcterms:created>
  <dcterms:modified xsi:type="dcterms:W3CDTF">2013-12-06T17:27:04Z</dcterms:modified>
</cp:coreProperties>
</file>