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3" r:id="rId3"/>
    <p:sldId id="264" r:id="rId4"/>
    <p:sldId id="265" r:id="rId5"/>
    <p:sldId id="256" r:id="rId6"/>
    <p:sldId id="258" r:id="rId7"/>
    <p:sldId id="259" r:id="rId8"/>
    <p:sldId id="260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7D9B20-7435-4BEC-BF8D-30C32E87802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79194C-B2E1-468D-9BCF-5F81701FB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E:\&#1041;&#1091;&#1083;&#1072;&#1090;+&#1054;&#1082;&#1091;&#1076;&#1078;&#1072;&#1074;&#1072;+-+_&#1044;&#1072;&#1074;&#1072;&#1081;&#1090;&#1077;_&#1075;&#1086;&#1074;&#1086;&#1088;&#1080;&#1090;&#1100;_&#1076;&#1088;&#1091;&#1075;_&#1076;&#1088;&#1091;&#1075;&#1091;_&#1082;&#1086;&#1084;&#1087;&#1083;&#1080;&#1084;&#1077;&#1085;&#1090;&#1099;(music.nur.kz)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857224" y="0"/>
            <a:ext cx="7858180" cy="2071678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/>
              <a:t>Устный журнал</a:t>
            </a:r>
            <a:br>
              <a:rPr lang="ru-RU" sz="2400" dirty="0" smtClean="0"/>
            </a:br>
            <a:r>
              <a:rPr lang="ru-RU" sz="2400" dirty="0" smtClean="0"/>
              <a:t>«Незаменимые помощники –словари»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Подготовила : учитель начальных классов  шк.№16 </a:t>
            </a:r>
            <a:r>
              <a:rPr lang="ru-RU" dirty="0" err="1" smtClean="0"/>
              <a:t>с.Гыршелун</a:t>
            </a:r>
            <a:r>
              <a:rPr lang="ru-RU" dirty="0" smtClean="0"/>
              <a:t>  Забайкальского края </a:t>
            </a:r>
            <a:r>
              <a:rPr lang="ru-RU" dirty="0" err="1" smtClean="0"/>
              <a:t>Домникова</a:t>
            </a:r>
            <a:r>
              <a:rPr lang="ru-RU" dirty="0" smtClean="0"/>
              <a:t> Надежда Максимовна</a:t>
            </a:r>
            <a:endParaRPr lang="ru-RU" dirty="0"/>
          </a:p>
        </p:txBody>
      </p:sp>
      <p:pic>
        <p:nvPicPr>
          <p:cNvPr id="4" name="Булат+Окуджава+-+_Давайте_говорить_друг_другу_комплименты(music.nur.kz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3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714480" y="785794"/>
          <a:ext cx="5715039" cy="5072098"/>
        </p:xfrm>
        <a:graphic>
          <a:graphicData uri="http://schemas.openxmlformats.org/presentationml/2006/ole">
            <p:oleObj spid="_x0000_s28674" name="Документ" r:id="rId3" imgW="5925852" imgH="8086597" progId="Word.Document.12">
              <p:embed/>
            </p:oleObj>
          </a:graphicData>
        </a:graphic>
      </p:graphicFrame>
      <p:pic>
        <p:nvPicPr>
          <p:cNvPr id="3" name="Рисунок 2" descr="http://s217917114.mialojamiento.es/media/images/picture_8670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643446"/>
            <a:ext cx="2428875" cy="179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571736" y="500042"/>
          <a:ext cx="4786346" cy="5786478"/>
        </p:xfrm>
        <a:graphic>
          <a:graphicData uri="http://schemas.openxmlformats.org/presentationml/2006/ole">
            <p:oleObj spid="_x0000_s29698" name="Документ" r:id="rId3" imgW="5925852" imgH="7155955" progId="Word.Document.12">
              <p:embed/>
            </p:oleObj>
          </a:graphicData>
        </a:graphic>
      </p:graphicFrame>
      <p:pic>
        <p:nvPicPr>
          <p:cNvPr id="3" name="Рисунок 2" descr="1словарь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714356"/>
            <a:ext cx="15144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290d49dc31b0c67aea797e644271445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500570"/>
            <a:ext cx="14001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071670" y="500042"/>
          <a:ext cx="5143536" cy="5357850"/>
        </p:xfrm>
        <a:graphic>
          <a:graphicData uri="http://schemas.openxmlformats.org/presentationml/2006/ole">
            <p:oleObj spid="_x0000_s30722" name="Документ" r:id="rId3" imgW="5925852" imgH="7068696" progId="Word.Document.12">
              <p:embed/>
            </p:oleObj>
          </a:graphicData>
        </a:graphic>
      </p:graphicFrame>
      <p:pic>
        <p:nvPicPr>
          <p:cNvPr id="3" name="Рисунок 2" descr="http://img3.proshkolu.ru/content/media/pic/std/3000000/2879000/2878744-c4fa6cc126321fe5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85793"/>
            <a:ext cx="2214578" cy="242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142976" y="149225"/>
          <a:ext cx="5926137" cy="6708775"/>
        </p:xfrm>
        <a:graphic>
          <a:graphicData uri="http://schemas.openxmlformats.org/presentationml/2006/ole">
            <p:oleObj spid="_x0000_s32770" name="Документ" r:id="rId3" imgW="5925852" imgH="6709564" progId="Word.Document.12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Кто хочет разговаривать 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Мы будем разговаривать…                                                     Тот должен выговаривать…</a:t>
            </a:r>
            <a:r>
              <a:rPr lang="ru-RU" sz="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будем выговаривать…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Всё правильно и внятно…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Так правильно и внятно…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Чтоб было всем понятно…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Чтоб было всем понятно.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moscow.meitan.ru/upload/medialibrary/f5a/20261_html_m31a746a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22"/>
            <a:ext cx="207167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Скороговорка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Ученик учил уроки, у него в чернилах щёки.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Произнесите с разной интонацией: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- Восторженно («Какой усердный ученик! »)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- С осуждением (« Какой неаккуратный ученик !»)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- С удивлением (« Почему щёки в чернилах?»)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www.bboldino.ru/wp-content/uploads/2011/09/1sept_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929066"/>
            <a:ext cx="3857652" cy="238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 «Дополни предложение»</a:t>
            </a:r>
            <a:endParaRPr lang="ru-RU" sz="800" dirty="0" smtClean="0">
              <a:solidFill>
                <a:srgbClr val="0070C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«Кружатся        снежинки»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Устный журнал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«Незаменимые помощники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словари»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Рисунок 1" descr="Умная сова - Татьяна Алексеевна Терски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86190"/>
            <a:ext cx="2371725" cy="19526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" y="0"/>
            <a:ext cx="9144000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«Незаменимые  помощники  – словари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1).Чем являются для нас словари?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2).Какие помощники – словари 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3). Что является для нас незаменимыми      помощниками?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b.foto.radikal.ru/0608/cee89a4788a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143248"/>
            <a:ext cx="378621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1 страница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«К несметным сокровищам   Страны Слов»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Толковый словарь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Рисунок 1" descr="Дети - Татьяна Алексеевна Терски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214818"/>
            <a:ext cx="3133725" cy="226695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724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428596" y="571480"/>
          <a:ext cx="6643733" cy="5143536"/>
        </p:xfrm>
        <a:graphic>
          <a:graphicData uri="http://schemas.openxmlformats.org/presentationml/2006/ole">
            <p:oleObj spid="_x0000_s9217" name="Документ" r:id="rId3" imgW="5925852" imgH="7073383" progId="Word.Document.12">
              <p:embed/>
            </p:oleObj>
          </a:graphicData>
        </a:graphic>
      </p:graphicFrame>
      <p:pic>
        <p:nvPicPr>
          <p:cNvPr id="3" name="Рисунок 2" descr="Вопрос 2 - Татьяна Алексеевна Терских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714884"/>
            <a:ext cx="2486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714348" y="214290"/>
          <a:ext cx="8072494" cy="6367462"/>
        </p:xfrm>
        <a:graphic>
          <a:graphicData uri="http://schemas.openxmlformats.org/presentationml/2006/ole">
            <p:oleObj spid="_x0000_s27650" name="Документ" r:id="rId3" imgW="5925852" imgH="6368100" progId="Word.Document.12">
              <p:embed/>
            </p:oleObj>
          </a:graphicData>
        </a:graphic>
      </p:graphicFrame>
      <p:pic>
        <p:nvPicPr>
          <p:cNvPr id="4" name="Рисунок 3" descr="Профессор - Татьяна Алексеевна Терских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28604"/>
            <a:ext cx="212407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171</Words>
  <Application>Microsoft Office PowerPoint</Application>
  <PresentationFormat>Экран (4:3)</PresentationFormat>
  <Paragraphs>32</Paragraphs>
  <Slides>13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Изящная</vt:lpstr>
      <vt:lpstr>Документ</vt:lpstr>
      <vt:lpstr>          Устный журнал «Незаменимые помощники –словари»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2013-10-31T18:14:58Z</dcterms:created>
  <dcterms:modified xsi:type="dcterms:W3CDTF">2014-03-06T16:23:03Z</dcterms:modified>
</cp:coreProperties>
</file>