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9" r:id="rId3"/>
    <p:sldId id="257" r:id="rId4"/>
    <p:sldId id="258" r:id="rId5"/>
    <p:sldId id="267" r:id="rId6"/>
    <p:sldId id="273" r:id="rId7"/>
    <p:sldId id="259" r:id="rId8"/>
    <p:sldId id="284" r:id="rId9"/>
    <p:sldId id="264" r:id="rId10"/>
    <p:sldId id="260" r:id="rId11"/>
    <p:sldId id="261" r:id="rId12"/>
    <p:sldId id="263" r:id="rId13"/>
    <p:sldId id="265" r:id="rId14"/>
    <p:sldId id="266" r:id="rId15"/>
    <p:sldId id="285" r:id="rId16"/>
    <p:sldId id="286" r:id="rId17"/>
    <p:sldId id="287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0929"/>
  </p:normalViewPr>
  <p:slideViewPr>
    <p:cSldViewPr>
      <p:cViewPr varScale="1">
        <p:scale>
          <a:sx n="64" d="100"/>
          <a:sy n="64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D9BCA8-0D2F-4862-BB92-61A2C5658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0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260FE-230A-4CE8-8DDA-F980B3D5C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8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08648-77C3-4F22-AC60-CA7184A7B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69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C6AD2-23D9-4A3E-A2A6-590C030BEB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44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1522A-7356-426C-B56C-F5F9BA2AE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2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EAC58-C2B1-4C4B-839D-0837370E8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50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F3466-C2FC-4362-939F-4CE7B8A3D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4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88117-2AA9-4C2A-A856-2F90C9A53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56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E6495-800F-4F48-9D3F-A620E5AAC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7166-3736-4D86-A873-1049BE121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6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CC93E-1E30-4D64-9F3F-21E116DD9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95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74CA7-C09D-4F06-90D5-4B0D4A7B0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3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EC27-6294-48A1-8499-9B8491629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5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9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0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1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2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3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4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5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6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7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8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9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0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1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2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3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4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5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6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7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8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99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0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1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2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3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4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5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6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7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08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8DEA2-649F-42E6-B3D6-2581476521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772400" cy="14319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Центральная улица современной Перми.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203700" y="3922713"/>
            <a:ext cx="4940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Автор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игр</a:t>
            </a:r>
            <a:r>
              <a:rPr lang="ru-RU" altLang="ru-RU" sz="2800">
                <a:latin typeface="Times New Roman" panose="02020603050405020304" pitchFamily="18" charset="0"/>
              </a:rPr>
              <a:t>ы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r>
              <a:rPr lang="ru-RU" altLang="ru-RU">
                <a:latin typeface="Times New Roman" panose="02020603050405020304" pitchFamily="18" charset="0"/>
              </a:rPr>
              <a:t>а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Ольг</a:t>
            </a:r>
            <a:r>
              <a:rPr lang="ru-RU" altLang="ru-RU">
                <a:latin typeface="Times New Roman" panose="02020603050405020304" pitchFamily="18" charset="0"/>
              </a:rPr>
              <a:t>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Витальевн</a:t>
            </a:r>
            <a:r>
              <a:rPr lang="ru-RU" altLang="ru-RU">
                <a:latin typeface="Times New Roman" panose="02020603050405020304" pitchFamily="18" charset="0"/>
              </a:rPr>
              <a:t>а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altLang="ru-RU">
                <a:latin typeface="Times New Roman" panose="02020603050405020304" pitchFamily="18" charset="0"/>
              </a:rPr>
              <a:t>итель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«СОШ №10» </a:t>
            </a: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г.Перми </a:t>
            </a:r>
            <a:endParaRPr lang="ru-RU" altLang="ru-RU">
              <a:latin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143000" y="457200"/>
            <a:ext cx="7124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</a:rPr>
              <a:t>Маленькая улица большого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162925" cy="143192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            Вопрос 2.</a:t>
            </a:r>
          </a:p>
        </p:txBody>
      </p:sp>
      <p:pic>
        <p:nvPicPr>
          <p:cNvPr id="10243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978275" cy="4191000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28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Какой театр находится в центре Комсомольского сквера?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0" y="4800600"/>
            <a:ext cx="437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Театр оперы и балета.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Вопрос 3.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8275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Какой театр родился в Перми в 1926 году?</a:t>
            </a:r>
          </a:p>
        </p:txBody>
      </p:sp>
      <p:pic>
        <p:nvPicPr>
          <p:cNvPr id="11268" name="Picture 4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79525" y="4629150"/>
            <a:ext cx="238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Драм театр.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Вопрос 4.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 </a:t>
            </a:r>
          </a:p>
          <a:p>
            <a:pPr eaLnBrk="1" hangingPunct="1"/>
            <a:endParaRPr lang="ru-RU" altLang="ru-RU" sz="280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400800" y="2743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891088" y="1828800"/>
            <a:ext cx="3521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Что размещалось </a:t>
            </a:r>
          </a:p>
          <a:p>
            <a:pPr eaLnBrk="1" hangingPunct="1"/>
            <a:r>
              <a:rPr lang="ru-RU" altLang="ru-RU" sz="2800"/>
              <a:t>до революции </a:t>
            </a:r>
          </a:p>
          <a:p>
            <a:pPr eaLnBrk="1" hangingPunct="1"/>
            <a:r>
              <a:rPr lang="ru-RU" altLang="ru-RU" sz="2800"/>
              <a:t>в здании </a:t>
            </a:r>
          </a:p>
          <a:p>
            <a:pPr eaLnBrk="1" hangingPunct="1"/>
            <a:r>
              <a:rPr lang="ru-RU" altLang="ru-RU" sz="2800"/>
              <a:t>гимназии № 17?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29200" y="4876800"/>
            <a:ext cx="316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Торговая школа</a:t>
            </a:r>
          </a:p>
        </p:txBody>
      </p:sp>
      <p:pic>
        <p:nvPicPr>
          <p:cNvPr id="13320" name="Picture 8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Вопрос 5.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724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Как назывался второй широкоформатный кинотеатр в городе, открывшийся 4 ноября 1967 года и рассчитан был на 1200 посадочных мест?</a:t>
            </a:r>
          </a:p>
        </p:txBody>
      </p:sp>
      <p:pic>
        <p:nvPicPr>
          <p:cNvPr id="15364" name="Picture 4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393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Кинотеатр «Россия»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Станция памятники.</a:t>
            </a:r>
            <a:br>
              <a:rPr lang="ru-RU" altLang="ru-RU" smtClean="0"/>
            </a:br>
            <a:r>
              <a:rPr lang="ru-RU" altLang="ru-RU" smtClean="0"/>
              <a:t>         Вопрос 1.</a:t>
            </a:r>
          </a:p>
        </p:txBody>
      </p:sp>
      <p:pic>
        <p:nvPicPr>
          <p:cNvPr id="16387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133600"/>
            <a:ext cx="3978275" cy="4191000"/>
          </a:xfrm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 Какой памятник стоит между Законодательным Собранием и Драматическим театром?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0" y="5638800"/>
            <a:ext cx="434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Героям фронта и тыла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2.</a:t>
            </a:r>
          </a:p>
        </p:txBody>
      </p:sp>
      <p:pic>
        <p:nvPicPr>
          <p:cNvPr id="35843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64138" y="990600"/>
            <a:ext cx="3979862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Памятник кого был установлен 11 июня 2003 г. в честь 280-летнего юбилея Перми. Он выполнен из бронзы и представляет собой четырёхметровую в полный рост фигуру.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76800" y="6019800"/>
            <a:ext cx="4003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Памятник Татищеву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3.</a:t>
            </a:r>
          </a:p>
        </p:txBody>
      </p:sp>
      <p:pic>
        <p:nvPicPr>
          <p:cNvPr id="36867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978275" cy="4191000"/>
          </a:xfrm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4146550" cy="32766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Этот памятник был открыт 4 октября 1954 года создателю Коммунистической партии Советского государства.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0" y="6019800"/>
            <a:ext cx="435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Памятник В.И.Ленину.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Вопрос 4.</a:t>
            </a:r>
          </a:p>
        </p:txBody>
      </p:sp>
      <p:pic>
        <p:nvPicPr>
          <p:cNvPr id="37891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3978275" cy="4191000"/>
          </a:xfrm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438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 Что было установлено в 1977 году в сквере имени Гайдара?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2325" y="4953000"/>
            <a:ext cx="83216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Был установлен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 бронзовый бюст Ф.Э. Дзержинского,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в честь которого назван этот район города.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 Автор бюста - скульптор А.А. Уральский.</a:t>
            </a:r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Вопрос 5.</a:t>
            </a:r>
          </a:p>
        </p:txBody>
      </p:sp>
      <p:pic>
        <p:nvPicPr>
          <p:cNvPr id="38915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978275" cy="4191000"/>
          </a:xfrm>
        </p:spPr>
      </p:pic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5486400"/>
            <a:ext cx="3979863" cy="9144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smtClean="0"/>
              <a:t>Памятник доктору Гралю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smtClean="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206875" y="1219200"/>
            <a:ext cx="517366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Памятник известному </a:t>
            </a:r>
          </a:p>
          <a:p>
            <a:pPr eaLnBrk="1" hangingPunct="1"/>
            <a:r>
              <a:rPr lang="ru-RU" altLang="ru-RU" sz="2800"/>
              <a:t>пермскому доктору </a:t>
            </a:r>
          </a:p>
          <a:p>
            <a:pPr eaLnBrk="1" hangingPunct="1"/>
            <a:r>
              <a:rPr lang="ru-RU" altLang="ru-RU" sz="2800"/>
              <a:t>был установлен </a:t>
            </a:r>
          </a:p>
          <a:p>
            <a:pPr eaLnBrk="1" hangingPunct="1"/>
            <a:r>
              <a:rPr lang="ru-RU" altLang="ru-RU" sz="2800"/>
              <a:t>11 июня 2005 г.</a:t>
            </a:r>
          </a:p>
          <a:p>
            <a:pPr eaLnBrk="1" hangingPunct="1"/>
            <a:r>
              <a:rPr lang="ru-RU" altLang="ru-RU" sz="2800"/>
              <a:t> у здания </a:t>
            </a:r>
          </a:p>
          <a:p>
            <a:pPr eaLnBrk="1" hangingPunct="1"/>
            <a:r>
              <a:rPr lang="ru-RU" altLang="ru-RU" sz="2800"/>
              <a:t>2-й клинической </a:t>
            </a:r>
          </a:p>
          <a:p>
            <a:pPr eaLnBrk="1" hangingPunct="1"/>
            <a:r>
              <a:rPr lang="ru-RU" altLang="ru-RU" sz="2800"/>
              <a:t>больницы, </a:t>
            </a:r>
          </a:p>
          <a:p>
            <a:pPr eaLnBrk="1" hangingPunct="1"/>
            <a:r>
              <a:rPr lang="ru-RU" altLang="ru-RU" sz="2800"/>
              <a:t>которая в 2003 г.</a:t>
            </a:r>
          </a:p>
          <a:p>
            <a:pPr eaLnBrk="1" hangingPunct="1"/>
            <a:r>
              <a:rPr lang="ru-RU" altLang="ru-RU" sz="2800"/>
              <a:t> была названа в его честь.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Станция названия.</a:t>
            </a:r>
            <a:br>
              <a:rPr lang="ru-RU" altLang="ru-RU" smtClean="0"/>
            </a:br>
            <a:r>
              <a:rPr lang="ru-RU" altLang="ru-RU" smtClean="0"/>
              <a:t>         Вопрос 1.</a:t>
            </a:r>
          </a:p>
        </p:txBody>
      </p:sp>
      <p:pic>
        <p:nvPicPr>
          <p:cNvPr id="24579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978275" cy="4191000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590800"/>
            <a:ext cx="3979863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 В честь чего названа улица Покровская?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57800" y="5410200"/>
            <a:ext cx="2954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В честь собора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Правила игры!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4137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Класс делится на 2 или 3 команды.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Команды придумывают название и выбирают капитана.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Каждая команда по очереди выбирает станцию и цену вопроса.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Если команда отвечает верно, то баллы достаются ей.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Если команда ответить не может,то имеет право ответить другая команда.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Побеждает команда с большим количеством баллов.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2.</a:t>
            </a:r>
          </a:p>
        </p:txBody>
      </p:sp>
      <p:pic>
        <p:nvPicPr>
          <p:cNvPr id="25603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5146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 называлось здание Законодательного собрания?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62600" y="5029200"/>
            <a:ext cx="252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Дом Советов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3.</a:t>
            </a:r>
          </a:p>
        </p:txBody>
      </p:sp>
      <p:pic>
        <p:nvPicPr>
          <p:cNvPr id="26627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590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 называется сквер, который возник на месте торгового центра старой Перми?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84788" y="5054600"/>
            <a:ext cx="3151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Комсомольский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4.</a:t>
            </a:r>
          </a:p>
        </p:txBody>
      </p:sp>
      <p:pic>
        <p:nvPicPr>
          <p:cNvPr id="27651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3978275" cy="4191000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28800"/>
            <a:ext cx="4527550" cy="2286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 назывался кинотеатр «Художественный»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в 1917 году?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867400" y="4800600"/>
            <a:ext cx="2066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«Триумф»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304800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5.</a:t>
            </a:r>
          </a:p>
        </p:txBody>
      </p:sp>
      <p:pic>
        <p:nvPicPr>
          <p:cNvPr id="28675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052513"/>
            <a:ext cx="3978275" cy="4191000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1336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 называлась главная улица Покровская первоначально?</a:t>
            </a:r>
          </a:p>
          <a:p>
            <a:pPr eaLnBrk="1" hangingPunct="1"/>
            <a:endParaRPr lang="ru-RU" altLang="ru-RU" sz="2800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36638" y="5511800"/>
            <a:ext cx="8042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Первоначально она называлась Верхняя, </a:t>
            </a:r>
          </a:p>
          <a:p>
            <a:pPr eaLnBrk="1" hangingPunct="1"/>
            <a:r>
              <a:rPr lang="ru-RU" altLang="ru-RU" sz="2800"/>
              <a:t>затем Орловская и Нагорная.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Станция здания.</a:t>
            </a:r>
            <a:br>
              <a:rPr lang="ru-RU" altLang="ru-RU" smtClean="0"/>
            </a:br>
            <a:r>
              <a:rPr lang="ru-RU" altLang="ru-RU" smtClean="0"/>
              <a:t>Вопрос 1.</a:t>
            </a:r>
          </a:p>
        </p:txBody>
      </p:sp>
      <p:pic>
        <p:nvPicPr>
          <p:cNvPr id="29699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3978275" cy="4191000"/>
          </a:xfrm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1336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Каким зданием заканчивается улица Покровская?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81400" y="5943600"/>
            <a:ext cx="5122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Зданием станции Пермь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2.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438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Кому принадлежало здание, в котором сейчас дом учёных?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757488" y="6172200"/>
            <a:ext cx="6386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Купцу – чаеторговцу Грибушину.</a:t>
            </a:r>
          </a:p>
        </p:txBody>
      </p:sp>
      <p:pic>
        <p:nvPicPr>
          <p:cNvPr id="30726" name="Picture 6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3.</a:t>
            </a:r>
          </a:p>
        </p:txBody>
      </p:sp>
      <p:pic>
        <p:nvPicPr>
          <p:cNvPr id="31747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8956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 называется первый крупнейший на Западном Урале универсальный магазин?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11863" y="5130800"/>
            <a:ext cx="1335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Пермь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4.</a:t>
            </a:r>
          </a:p>
        </p:txBody>
      </p:sp>
      <p:pic>
        <p:nvPicPr>
          <p:cNvPr id="32771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3978275" cy="4191000"/>
          </a:xfrm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2286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Что находится сейчас в здании Покровского собора?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00400" y="5943600"/>
            <a:ext cx="5567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Фармацевтическая академия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5.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3581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Это здание построено в 1966 году, на одном торце его «Кирилл и Мефодий», на другом – рельеф книги.</a:t>
            </a:r>
          </a:p>
          <a:p>
            <a:pPr eaLnBrk="1" hangingPunct="1"/>
            <a:endParaRPr lang="ru-RU" altLang="ru-RU" sz="2800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5562600"/>
            <a:ext cx="5975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Пермская краевая библиотека </a:t>
            </a:r>
          </a:p>
          <a:p>
            <a:pPr eaLnBrk="1" hangingPunct="1"/>
            <a:r>
              <a:rPr lang="ru-RU" altLang="ru-RU" sz="2800"/>
              <a:t>имени А.М.Горького.</a:t>
            </a:r>
          </a:p>
        </p:txBody>
      </p:sp>
      <p:pic>
        <p:nvPicPr>
          <p:cNvPr id="33798" name="Picture 6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3978275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 Таблица </a:t>
            </a:r>
          </a:p>
        </p:txBody>
      </p:sp>
      <p:graphicFrame>
        <p:nvGraphicFramePr>
          <p:cNvPr id="8441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13704"/>
              </p:ext>
            </p:extLst>
          </p:nvPr>
        </p:nvGraphicFramePr>
        <p:xfrm>
          <a:off x="914400" y="1988840"/>
          <a:ext cx="7391400" cy="2598331"/>
        </p:xfrm>
        <a:graphic>
          <a:graphicData uri="http://schemas.openxmlformats.org/drawingml/2006/table">
            <a:tbl>
              <a:tblPr/>
              <a:tblGrid>
                <a:gridCol w="3352800"/>
                <a:gridCol w="914400"/>
                <a:gridCol w="685800"/>
                <a:gridCol w="838200"/>
                <a:gridCol w="914400"/>
                <a:gridCol w="685800"/>
              </a:tblGrid>
              <a:tr h="52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1.Историческая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2.Культура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3.Памятники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4.Названия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5.Здания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4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lfaen" pitchFamily="18" charset="0"/>
                          <a:hlinkClick r:id="rId26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62925" cy="14319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Станция историческая.</a:t>
            </a:r>
            <a:br>
              <a:rPr lang="ru-RU" altLang="ru-RU" smtClean="0"/>
            </a:br>
            <a:r>
              <a:rPr lang="ru-RU" altLang="ru-RU" smtClean="0"/>
              <a:t>             Вопрос 1.</a:t>
            </a:r>
          </a:p>
        </p:txBody>
      </p:sp>
      <p:pic>
        <p:nvPicPr>
          <p:cNvPr id="9219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978275" cy="4191000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144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Где начинается улица Покровская?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7400" y="4572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ru-RU" alt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76800" y="4419600"/>
            <a:ext cx="39258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От речки Егошихе в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Разгуляе.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</a:pPr>
            <a:endParaRPr lang="ru-RU" altLang="ru-RU" sz="2800"/>
          </a:p>
          <a:p>
            <a:pPr algn="l"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57245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           Вопрос 2.</a:t>
            </a:r>
          </a:p>
        </p:txBody>
      </p:sp>
      <p:pic>
        <p:nvPicPr>
          <p:cNvPr id="17411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3978275" cy="4191000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  </a:t>
            </a:r>
            <a:r>
              <a:rPr lang="ru-RU" altLang="ru-RU" sz="2800" smtClean="0"/>
              <a:t>Какие районы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/>
              <a:t>   располагаются на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/>
              <a:t>   улице Ле́нина?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2313" y="4545013"/>
            <a:ext cx="842168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Ленинский район (от улицы Парковой до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улицы Кирсанова)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 и Дзержинский район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(от улицы Кирсанова до станции Пермь II). </a:t>
            </a:r>
          </a:p>
          <a:p>
            <a:pPr algn="l"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3.</a:t>
            </a:r>
          </a:p>
        </p:txBody>
      </p:sp>
      <p:pic>
        <p:nvPicPr>
          <p:cNvPr id="23555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978275" cy="4191000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905000"/>
            <a:ext cx="3979862" cy="3200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Где проходят общегородские праздники, в том числе День города, который отмечается 12 июня.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8600" y="5943600"/>
            <a:ext cx="4849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 На городской эспланаде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304800"/>
            <a:ext cx="8162925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Вопрос 4.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978275" cy="1981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 Это старейшее здание в городе, ему почти 200 лет.  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ru-RU" altLang="ru-RU" sz="2800"/>
              <a:t>Аптека около </a:t>
            </a:r>
          </a:p>
          <a:p>
            <a:pPr algn="l" eaLnBrk="1" hangingPunct="1"/>
            <a:r>
              <a:rPr lang="ru-RU" altLang="ru-RU" sz="2800"/>
              <a:t>         Главпочтамта.</a:t>
            </a:r>
            <a:r>
              <a:rPr lang="ru-RU" altLang="ru-RU"/>
              <a:t> </a:t>
            </a:r>
          </a:p>
        </p:txBody>
      </p:sp>
      <p:pic>
        <p:nvPicPr>
          <p:cNvPr id="9221" name="Picture 16" descr="C:\Documents and Settings\Оля\Рабочий стол\фото на конкурс\P1010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39703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:\Documents and Settings\Оля\Рабочий стол\фото на конкурс\P1010780.JPG">
            <a:hlinkClick r:id="rId3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2508250"/>
            <a:ext cx="3979862" cy="2982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304800"/>
            <a:ext cx="8162925" cy="762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Вопрос 5.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891088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1889 году на средства Пермского дамского попечительства о бедных было начато строительство церкви Марии Магдалины по проекту архитектора Турчевича.  В честь кого она получила своё название?</a:t>
            </a:r>
          </a:p>
        </p:txBody>
      </p:sp>
      <p:pic>
        <p:nvPicPr>
          <p:cNvPr id="34820" name="Picture 4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4138" y="1295400"/>
            <a:ext cx="3979862" cy="4191000"/>
          </a:xfrm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77962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Церковь получила своё название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в честь императрицы Марии Фёдоровны.</a:t>
            </a:r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0"/>
            <a:ext cx="8162925" cy="14319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Станция культура.</a:t>
            </a:r>
            <a:br>
              <a:rPr lang="ru-RU" altLang="ru-RU" smtClean="0"/>
            </a:br>
            <a:r>
              <a:rPr lang="ru-RU" altLang="ru-RU" smtClean="0"/>
              <a:t>            Вопрос 1.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 </a:t>
            </a:r>
          </a:p>
        </p:txBody>
      </p:sp>
      <p:pic>
        <p:nvPicPr>
          <p:cNvPr id="14340" name="Picture 4">
            <a:hlinkClick r:id="rId2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4138" y="1752600"/>
            <a:ext cx="3979862" cy="4191000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338263"/>
            <a:ext cx="4876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В 1950-е - 1970-е годы</a:t>
            </a:r>
          </a:p>
          <a:p>
            <a:pPr eaLnBrk="1" hangingPunct="1"/>
            <a:r>
              <a:rPr lang="ru-RU" altLang="ru-RU" sz="2800"/>
              <a:t> в  доме, принадлежавший А.Е. Полевой находился</a:t>
            </a:r>
          </a:p>
          <a:p>
            <a:pPr eaLnBrk="1" hangingPunct="1"/>
            <a:r>
              <a:rPr lang="ru-RU" altLang="ru-RU" sz="2800"/>
              <a:t> мясной магазин № 45. </a:t>
            </a:r>
          </a:p>
          <a:p>
            <a:pPr eaLnBrk="1" hangingPunct="1"/>
            <a:r>
              <a:rPr lang="ru-RU" altLang="ru-RU" sz="2800"/>
              <a:t>Потом на этом месте </a:t>
            </a:r>
          </a:p>
          <a:p>
            <a:pPr eaLnBrk="1" hangingPunct="1"/>
            <a:r>
              <a:rPr lang="ru-RU" altLang="ru-RU" sz="2800"/>
              <a:t>долгие годы</a:t>
            </a:r>
          </a:p>
          <a:p>
            <a:pPr eaLnBrk="1" hangingPunct="1"/>
            <a:r>
              <a:rPr lang="ru-RU" altLang="ru-RU" sz="2800"/>
              <a:t> был неприглядный долгострой.</a:t>
            </a:r>
          </a:p>
          <a:p>
            <a:pPr eaLnBrk="1" hangingPunct="1"/>
            <a:r>
              <a:rPr lang="ru-RU" altLang="ru-RU" sz="2800"/>
              <a:t>Что сейчас на этом месте?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48200" y="60960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/>
              <a:t>Колизей - Синема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theme/theme1.xml><?xml version="1.0" encoding="utf-8"?>
<a:theme xmlns:a="http://schemas.openxmlformats.org/drawingml/2006/main" name="Серые полосы">
  <a:themeElements>
    <a:clrScheme name="Серые полосы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Серые полос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ерые полосы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е полосы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Designs\Серые полосы.pot</Template>
  <TotalTime>671</TotalTime>
  <Words>689</Words>
  <Application>Microsoft Office PowerPoint</Application>
  <PresentationFormat>Экран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Sylfaen</vt:lpstr>
      <vt:lpstr>Tahoma</vt:lpstr>
      <vt:lpstr>Times New Roman</vt:lpstr>
      <vt:lpstr>Verdana</vt:lpstr>
      <vt:lpstr>Wingdings</vt:lpstr>
      <vt:lpstr>Серые полосы</vt:lpstr>
      <vt:lpstr>Центральная улица современной Перми.</vt:lpstr>
      <vt:lpstr>Правила игры!</vt:lpstr>
      <vt:lpstr>               Таблица </vt:lpstr>
      <vt:lpstr>Станция историческая.              Вопрос 1.</vt:lpstr>
      <vt:lpstr>           Вопрос 2.</vt:lpstr>
      <vt:lpstr>Вопрос 3.</vt:lpstr>
      <vt:lpstr>   Вопрос 4. </vt:lpstr>
      <vt:lpstr>Вопрос 5.</vt:lpstr>
      <vt:lpstr>Станция культура.             Вопрос 1.</vt:lpstr>
      <vt:lpstr>              Вопрос 2.</vt:lpstr>
      <vt:lpstr>           Вопрос 3.</vt:lpstr>
      <vt:lpstr>             Вопрос 4.</vt:lpstr>
      <vt:lpstr>              Вопрос 5.</vt:lpstr>
      <vt:lpstr>Станция памятники.          Вопрос 1.</vt:lpstr>
      <vt:lpstr>Вопрос 2.</vt:lpstr>
      <vt:lpstr>Вопрос 3.</vt:lpstr>
      <vt:lpstr>Вопрос 4.</vt:lpstr>
      <vt:lpstr>Вопрос 5.</vt:lpstr>
      <vt:lpstr>Станция названия.          Вопрос 1.</vt:lpstr>
      <vt:lpstr>Вопрос 2.</vt:lpstr>
      <vt:lpstr>Вопрос 3.</vt:lpstr>
      <vt:lpstr>Вопрос 4.</vt:lpstr>
      <vt:lpstr>Вопрос 5.</vt:lpstr>
      <vt:lpstr>Станция здания. Вопрос 1.</vt:lpstr>
      <vt:lpstr>Вопрос 2.</vt:lpstr>
      <vt:lpstr>Вопрос 3.</vt:lpstr>
      <vt:lpstr>Вопрос 4.</vt:lpstr>
      <vt:lpstr>Вопрос 5.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Скуридина</dc:creator>
  <cp:lastModifiedBy>Елена Скуридина</cp:lastModifiedBy>
  <cp:revision>19</cp:revision>
  <dcterms:created xsi:type="dcterms:W3CDTF">1601-01-01T00:00:00Z</dcterms:created>
  <dcterms:modified xsi:type="dcterms:W3CDTF">2014-11-08T10:56:23Z</dcterms:modified>
</cp:coreProperties>
</file>