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323" r:id="rId2"/>
    <p:sldId id="302" r:id="rId3"/>
    <p:sldId id="309" r:id="rId4"/>
    <p:sldId id="313" r:id="rId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  <a:srgbClr val="FFFF00"/>
    <a:srgbClr val="CCFF66"/>
    <a:srgbClr val="FFCC99"/>
    <a:srgbClr val="040B8E"/>
    <a:srgbClr val="0066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FBE95F4-9EE6-4378-A9A2-DC616D9BDA90}" type="datetimeFigureOut">
              <a:rPr lang="ru-RU"/>
              <a:pPr>
                <a:defRPr/>
              </a:pPr>
              <a:t>08.11.2014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ED679F3-3A19-4B0F-8A7C-053982CB435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66302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1E5EA6-6A33-4F70-B652-5D1E726BA4F0}" type="datetimeFigureOut">
              <a:rPr lang="ru-RU" smtClean="0"/>
              <a:pPr>
                <a:defRPr/>
              </a:pPr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4AE52-74AD-4C65-AF75-B799DA86F6A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542876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A2DDBD-5134-4FDC-AD21-86378AC162AB}" type="datetimeFigureOut">
              <a:rPr lang="ru-RU" smtClean="0"/>
              <a:pPr>
                <a:defRPr/>
              </a:pPr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DC1C7-6A3B-490A-BD9B-A82AE9E457B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6162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8E862C-3276-41D9-802E-7CB85718A84E}" type="datetimeFigureOut">
              <a:rPr lang="ru-RU" smtClean="0"/>
              <a:pPr>
                <a:defRPr/>
              </a:pPr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5020-561A-4840-A5AE-688CDCDFEAE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273685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E16578-62D1-4E2B-A35C-05EBD3434887}" type="datetimeFigureOut">
              <a:rPr lang="ru-RU" smtClean="0"/>
              <a:pPr>
                <a:defRPr/>
              </a:pPr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41AD1-7CF1-448D-A371-3B149A00440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31048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DF76B6-AA4D-4591-AD97-9D105A788F40}" type="datetimeFigureOut">
              <a:rPr lang="ru-RU" smtClean="0"/>
              <a:pPr>
                <a:defRPr/>
              </a:pPr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3708-8496-48FA-8035-175EAA6119D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56941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9D0597-D3B7-48A6-ABE0-C04A1F16701D}" type="datetimeFigureOut">
              <a:rPr lang="ru-RU" smtClean="0"/>
              <a:pPr>
                <a:defRPr/>
              </a:pPr>
              <a:t>08.11.2014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03CC6-2FA3-4374-A748-F665876A71D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882782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621189-732C-4C47-98D7-64E190D630CD}" type="datetimeFigureOut">
              <a:rPr lang="ru-RU" smtClean="0"/>
              <a:pPr>
                <a:defRPr/>
              </a:pPr>
              <a:t>08.11.2014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9ED2-B3FE-4D31-96FA-9AE803F5023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938592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A94A2D-D4BA-43A2-A0D2-653F1947EF39}" type="datetimeFigureOut">
              <a:rPr lang="ru-RU" smtClean="0"/>
              <a:pPr>
                <a:defRPr/>
              </a:pPr>
              <a:t>08.11.2014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C85A-5F3C-47BE-B3A7-32A25FBB70D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846244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EBA33E-184F-4634-A9F1-385B49CF7DF1}" type="datetimeFigureOut">
              <a:rPr lang="ru-RU" smtClean="0"/>
              <a:pPr>
                <a:defRPr/>
              </a:pPr>
              <a:t>08.11.2014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09ABA-A0FC-4993-9E9A-A07908EB100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977118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31305C-7D53-4228-9BF7-E259A04AE72A}" type="datetimeFigureOut">
              <a:rPr lang="ru-RU" smtClean="0"/>
              <a:pPr>
                <a:defRPr/>
              </a:pPr>
              <a:t>08.11.2014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896E-9ECA-4D67-A069-DACDD04DBBB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8249936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CBD32B-BB1F-4D8B-B571-E9D77AEA5AB9}" type="datetimeFigureOut">
              <a:rPr lang="ru-RU" smtClean="0"/>
              <a:pPr>
                <a:defRPr/>
              </a:pPr>
              <a:t>08.11.2014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CAE81-FC44-4DCE-9EB6-6A570F905BD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341253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F594960-9E25-4EBC-8AE4-B69677EFDA28}" type="datetimeFigureOut">
              <a:rPr lang="ru-RU" smtClean="0"/>
              <a:pPr>
                <a:defRPr/>
              </a:pPr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56832-FC8E-4D54-950B-4698B2D9973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6636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plit orient="vert"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30163"/>
            <a:ext cx="6042025" cy="190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228600" y="2557463"/>
            <a:ext cx="12317413" cy="210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4400" b="1">
                <a:solidFill>
                  <a:schemeClr val="accent2"/>
                </a:solidFill>
              </a:rPr>
              <a:t>Это бескрайняя равнина, </a:t>
            </a:r>
          </a:p>
          <a:p>
            <a:r>
              <a:rPr lang="ru-RU" altLang="ru-RU" sz="4400" b="1">
                <a:solidFill>
                  <a:schemeClr val="accent2"/>
                </a:solidFill>
              </a:rPr>
              <a:t>покрытая травянистой </a:t>
            </a:r>
          </a:p>
          <a:p>
            <a:r>
              <a:rPr lang="ru-RU" altLang="ru-RU" sz="4400" b="1">
                <a:solidFill>
                  <a:schemeClr val="accent2"/>
                </a:solidFill>
              </a:rPr>
              <a:t>растительностью.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онконог 2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261938"/>
            <a:ext cx="4260850" cy="552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5614988"/>
            <a:ext cx="3883025" cy="110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12-07-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13" y="188913"/>
            <a:ext cx="4059237" cy="554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00" y="5614988"/>
            <a:ext cx="3103563" cy="110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рестовник лугово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188913"/>
            <a:ext cx="3900487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4400550"/>
            <a:ext cx="4303713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uгусиный лук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150" y="2620963"/>
            <a:ext cx="4741863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25" y="1182688"/>
            <a:ext cx="5053013" cy="110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житняг 2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188913"/>
            <a:ext cx="4048125" cy="523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00" y="5541963"/>
            <a:ext cx="3243263" cy="110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житняк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238" y="188913"/>
            <a:ext cx="3992562" cy="527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488</TotalTime>
  <Words>8</Words>
  <Application>Microsoft Office PowerPoint</Application>
  <PresentationFormat>Экран (4:3)</PresentationFormat>
  <Paragraphs>3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Helen</dc:creator>
  <cp:lastModifiedBy>Елена Скуридина</cp:lastModifiedBy>
  <cp:revision>66</cp:revision>
  <dcterms:created xsi:type="dcterms:W3CDTF">2008-05-23T16:11:34Z</dcterms:created>
  <dcterms:modified xsi:type="dcterms:W3CDTF">2014-11-08T11:01:59Z</dcterms:modified>
</cp:coreProperties>
</file>