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7" r:id="rId4"/>
    <p:sldId id="262" r:id="rId5"/>
    <p:sldId id="259" r:id="rId6"/>
    <p:sldId id="263" r:id="rId7"/>
    <p:sldId id="266" r:id="rId8"/>
    <p:sldId id="270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2C818-072D-4C17-A15C-8F549D2E6F45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C43C-E77F-494F-A541-DC664C6C7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605B-DAFC-4CB9-BF90-2D7B04C45EA4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9A59-2C80-4766-AFA1-BF89A1C4B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a/Cobra_hood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785926"/>
            <a:ext cx="711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ЗМЕЯХ, СОБАКАХ И ПРОЧЕМ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5143512"/>
            <a:ext cx="6233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к уроку по окружающему миру в 3 классе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Разработала учитель начальных классов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МБОУ»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Бушевецкая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ОНШ-детский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сад» Федорова Л.З.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454357" cy="27638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5" descr="23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3703184" cy="296069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714356"/>
            <a:ext cx="5000660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Помнишь сказки, где упоминались бы змеи?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643314"/>
            <a:ext cx="2389804" cy="26948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9058" y="571480"/>
            <a:ext cx="3857652" cy="2643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верным и преданным человеку животным является собака. Многие тысячелетия бок о бок с человеком живет это животное, даря ему свою любовь и преданность, помогая и защищая его.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876"/>
            <a:ext cx="2246489" cy="2857520"/>
          </a:xfrm>
          <a:prstGeom prst="rect">
            <a:avLst/>
          </a:prstGeom>
        </p:spPr>
      </p:pic>
      <p:pic>
        <p:nvPicPr>
          <p:cNvPr id="8" name="Рисунок 7" descr="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28604"/>
            <a:ext cx="2143140" cy="2861488"/>
          </a:xfrm>
          <a:prstGeom prst="rect">
            <a:avLst/>
          </a:prstGeom>
        </p:spPr>
      </p:pic>
      <p:pic>
        <p:nvPicPr>
          <p:cNvPr id="1026" name="Picture 2" descr="E:\Лариса\Собачки наши\300820146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857628"/>
            <a:ext cx="3071802" cy="230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3929066"/>
            <a:ext cx="5429288" cy="2071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в ответе за тех, кого приручили. Плата за предательство человека – одичавшие и опасные собаки, которые представляют опасность жизни и здоровью человека.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Лариса\Собачки наши\300820146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4305296" cy="322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66" y="500042"/>
            <a:ext cx="46359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floridagreenwatersn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2665412" cy="2352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10" descr="snak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00042"/>
            <a:ext cx="3671887" cy="23002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8" descr="indian-cobra--naja-naja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3771186" cy="271464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oy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2408629" cy="2644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5" descr="2yrSur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2802111" cy="238043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11" descr="meeuryxanthusrbaz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3205567" cy="214311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00562" y="3643314"/>
            <a:ext cx="3714776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теле разных змей бывают красивые рисунки – фигурки, пятнышки.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800px-ViperaBerusEatingZootocaVivip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змей очень длинное тело и нет лапок. Змеи хищники.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заглатывают свою добычу целиком, при этом тело змеи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растягивается. В основном, змеи питаются лягушками, мышами, крысами,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птицами или их яйцами, рыбой, ящерицами или насекомыми.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28604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Классификация змей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4071966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НЕЯДОВИТЫЕ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214422"/>
            <a:ext cx="3500462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ЯДОВИТЫЕ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928934"/>
            <a:ext cx="321471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 обыкновенный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857628"/>
            <a:ext cx="257176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итон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714884"/>
            <a:ext cx="257176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дав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071810"/>
            <a:ext cx="2643206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Кобра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4214818"/>
            <a:ext cx="2786082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Гадюка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allAtOnce" animBg="1"/>
      <p:bldP spid="4" grpId="0" build="p" animBg="1"/>
      <p:bldP spid="5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185621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352828" cy="291880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6" descr="11_5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3183505" cy="197465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357166"/>
            <a:ext cx="3643338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Неядовитые змеи – питоны, удавы,  ужи.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rass_snake_203_203x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3161060" cy="2366959"/>
          </a:xfrm>
          <a:prstGeom prst="rect">
            <a:avLst/>
          </a:prstGeom>
          <a:noFill/>
        </p:spPr>
      </p:pic>
      <p:pic>
        <p:nvPicPr>
          <p:cNvPr id="7" name="Picture 34" descr="275px-Liasis_mackloti_savuen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29124" y="1714488"/>
            <a:ext cx="3548549" cy="178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275px-Ophiophagus_hannah_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928670"/>
            <a:ext cx="3855206" cy="3321051"/>
          </a:xfrm>
          <a:prstGeom prst="rect">
            <a:avLst/>
          </a:prstGeom>
        </p:spPr>
      </p:pic>
      <p:pic>
        <p:nvPicPr>
          <p:cNvPr id="5" name="Picture 8" descr="Файл:Cobra h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2928958" cy="44713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000636"/>
            <a:ext cx="2928958" cy="771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Королевская кобра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929198"/>
            <a:ext cx="3071834" cy="1500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Индийская кобра  или очковая кобра   встает в специальную позу для нападения.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ugo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ядовитые змеи – гадюки. У гадюки голова немного похожа на треугольник,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окраска бывает разной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4953000" cy="3810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8" descr="zm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496"/>
            <a:ext cx="2214578" cy="27457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6929486" cy="1357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Змея - символ добра и зла одновременно. С одной стороны это символ мудрости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знаний. Знак чаши со змеёй это символ медицины. Ты видел такой знак?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Антоха</dc:creator>
  <cp:lastModifiedBy>я</cp:lastModifiedBy>
  <cp:revision>10</cp:revision>
  <dcterms:created xsi:type="dcterms:W3CDTF">2013-12-27T11:50:22Z</dcterms:created>
  <dcterms:modified xsi:type="dcterms:W3CDTF">2014-10-16T04:41:53Z</dcterms:modified>
</cp:coreProperties>
</file>