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931F-7643-491F-B680-8D15BE03D0EB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04C818-1101-4AC6-9C56-6F3BBCD377D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931F-7643-491F-B680-8D15BE03D0EB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C818-1101-4AC6-9C56-6F3BBCD377D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931F-7643-491F-B680-8D15BE03D0EB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C818-1101-4AC6-9C56-6F3BBCD377D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931F-7643-491F-B680-8D15BE03D0EB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04C818-1101-4AC6-9C56-6F3BBCD377D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931F-7643-491F-B680-8D15BE03D0EB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04C818-1101-4AC6-9C56-6F3BBCD377D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931F-7643-491F-B680-8D15BE03D0EB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04C818-1101-4AC6-9C56-6F3BBCD377D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931F-7643-491F-B680-8D15BE03D0EB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04C818-1101-4AC6-9C56-6F3BBCD377D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931F-7643-491F-B680-8D15BE03D0EB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04C818-1101-4AC6-9C56-6F3BBCD377D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931F-7643-491F-B680-8D15BE03D0EB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04C818-1101-4AC6-9C56-6F3BBCD377D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931F-7643-491F-B680-8D15BE03D0EB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04C818-1101-4AC6-9C56-6F3BBCD377D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931F-7643-491F-B680-8D15BE03D0EB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04C818-1101-4AC6-9C56-6F3BBCD377D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F2F931F-7643-491F-B680-8D15BE03D0EB}" type="datetimeFigureOut">
              <a:rPr lang="ru-RU" smtClean="0"/>
              <a:t>08.11.2014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B04C818-1101-4AC6-9C56-6F3BBCD377D7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16632"/>
            <a:ext cx="3312368" cy="1008112"/>
          </a:xfrm>
        </p:spPr>
        <p:txBody>
          <a:bodyPr/>
          <a:lstStyle/>
          <a:p>
            <a:pPr algn="ctr"/>
            <a:r>
              <a:rPr lang="ru-RU" dirty="0" smtClean="0"/>
              <a:t>Тундра.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BOOK\15866626_6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9573"/>
            <a:ext cx="8890001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9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064896" cy="878954"/>
          </a:xfrm>
        </p:spPr>
        <p:txBody>
          <a:bodyPr/>
          <a:lstStyle/>
          <a:p>
            <a:r>
              <a:rPr lang="ru-RU" dirty="0" smtClean="0"/>
              <a:t>Белокрылая ржанка.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Public\Pictures\Sample Pictures\normal_IMG_3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56895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8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6632"/>
            <a:ext cx="6747088" cy="2607146"/>
          </a:xfrm>
        </p:spPr>
        <p:txBody>
          <a:bodyPr/>
          <a:lstStyle/>
          <a:p>
            <a:pPr algn="ctr"/>
            <a:r>
              <a:rPr lang="ru-RU" dirty="0" smtClean="0"/>
              <a:t>Хозяйственная деятельность человека.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0801" y="2564904"/>
            <a:ext cx="8964488" cy="1656184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Коренные жители тундры занимаются оленеводством, рыболовством,  охотой . Оленеводство-основа хозяйственной деятельности человека живущего в тундре. Охотятся они в основном на песца, некрупных морских животных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24148"/>
            <a:ext cx="266429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79346"/>
            <a:ext cx="302433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77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8892480" cy="114453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165393"/>
              </p:ext>
            </p:extLst>
          </p:nvPr>
        </p:nvGraphicFramePr>
        <p:xfrm>
          <a:off x="3262313" y="3533775"/>
          <a:ext cx="1155700" cy="543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Объект упаковщика для оболочки" showAsIcon="1" r:id="rId3" imgW="1155960" imgH="685800" progId="Package">
                  <p:embed/>
                </p:oleObj>
              </mc:Choice>
              <mc:Fallback>
                <p:oleObj name="Объект упаковщика для оболочки" showAsIcon="1" r:id="rId3" imgW="11559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2313" y="3533775"/>
                        <a:ext cx="1155700" cy="543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2" name="Picture 2" descr="C:\Users\Public\Documents\Acer\OOBEOffer\FileAjPetriYayla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6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17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937"/>
            <a:ext cx="7560840" cy="1815058"/>
          </a:xfrm>
        </p:spPr>
        <p:txBody>
          <a:bodyPr/>
          <a:lstStyle/>
          <a:p>
            <a:pPr algn="ctr"/>
            <a:r>
              <a:rPr lang="ru-RU" dirty="0" smtClean="0"/>
              <a:t>Географическое положение тундры.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BOOK\File800px-Map-Tund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9036496" cy="515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64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543800" cy="950962"/>
          </a:xfrm>
        </p:spPr>
        <p:txBody>
          <a:bodyPr/>
          <a:lstStyle/>
          <a:p>
            <a:pPr algn="ctr"/>
            <a:r>
              <a:rPr lang="ru-RU" dirty="0" smtClean="0"/>
              <a:t>Климат.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3672408" cy="5544616"/>
          </a:xfrm>
        </p:spPr>
        <p:txBody>
          <a:bodyPr>
            <a:noAutofit/>
          </a:bodyPr>
          <a:lstStyle/>
          <a:p>
            <a:r>
              <a:rPr lang="ru-RU" sz="2400" dirty="0" smtClean="0"/>
              <a:t>Тундра отличается очень суровым климатом(климат-субарктический),живут здесь только те растения и животные, которые выносят холод, сильные ветра. Зима в тундре чрезвычайно продолжительная. Так как большая часть тундры находится за Полярным кругом, то тундра зимой переживает полярную ночь.</a:t>
            </a: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813" y="1268760"/>
            <a:ext cx="453650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65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5" y="0"/>
            <a:ext cx="6187313" cy="1815058"/>
          </a:xfrm>
        </p:spPr>
        <p:txBody>
          <a:bodyPr/>
          <a:lstStyle/>
          <a:p>
            <a:pPr algn="ctr"/>
            <a:r>
              <a:rPr lang="ru-RU" dirty="0" smtClean="0"/>
              <a:t>Растительность тундры.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6172200" cy="1656184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Составляют растительный мир  лишайники и мхи , невысокие травы, кустарники и кустарнички( например, некоторые виды карликовой берёзы или ивы.</a:t>
            </a:r>
            <a:endParaRPr lang="ru-RU" sz="2400" dirty="0"/>
          </a:p>
        </p:txBody>
      </p:sp>
      <p:pic>
        <p:nvPicPr>
          <p:cNvPr id="3074" name="Picture 2" descr="C:\BOOK\40.0.karlikovie_berezi_v_nacional0nom_botanicheskom_sadu_im._grish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567" y="1475999"/>
            <a:ext cx="2120447" cy="159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BOOK\1c0ac1895c8d074c92b55c17575e0d5e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0" y="3573016"/>
            <a:ext cx="2140848" cy="225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BOOK\mousse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43" y="3593841"/>
            <a:ext cx="2439649" cy="163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BOOK\Salix_nummularia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1636712" cy="225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BOOK\ShapedBoxwood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52" y="3573016"/>
            <a:ext cx="1975100" cy="225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BOOK\yandsearc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42889" y="3020614"/>
            <a:ext cx="2143125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4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7543800" cy="1772816"/>
          </a:xfrm>
        </p:spPr>
        <p:txBody>
          <a:bodyPr/>
          <a:lstStyle/>
          <a:p>
            <a:pPr algn="ctr"/>
            <a:r>
              <a:rPr lang="ru-RU" dirty="0" smtClean="0"/>
              <a:t>Животный мир.</a:t>
            </a:r>
            <a:br>
              <a:rPr lang="ru-RU" dirty="0" smtClean="0"/>
            </a:br>
            <a:r>
              <a:rPr lang="ru-RU" dirty="0" smtClean="0"/>
              <a:t>Лемминг.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Public\Pictures\Sample Pictures\0_5c36f_313a29c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4951"/>
            <a:ext cx="8964488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7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543800" cy="1022970"/>
          </a:xfrm>
        </p:spPr>
        <p:txBody>
          <a:bodyPr/>
          <a:lstStyle/>
          <a:p>
            <a:r>
              <a:rPr lang="ru-RU" dirty="0" smtClean="0"/>
              <a:t>Северные олени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Public\Pictures\Sample Pictures\yandse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5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88640"/>
            <a:ext cx="2642632" cy="1094978"/>
          </a:xfrm>
        </p:spPr>
        <p:txBody>
          <a:bodyPr/>
          <a:lstStyle/>
          <a:p>
            <a:r>
              <a:rPr lang="ru-RU" dirty="0" smtClean="0"/>
              <a:t>Песец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Public\Pictures\Sample Pictures\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28992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11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6171024" cy="1094978"/>
          </a:xfrm>
        </p:spPr>
        <p:txBody>
          <a:bodyPr/>
          <a:lstStyle/>
          <a:p>
            <a:r>
              <a:rPr lang="ru-RU" dirty="0" smtClean="0"/>
              <a:t>Снежный баран.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Public\Pictures\Sample Pictures\88cc665d0d9595c0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5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332656"/>
            <a:ext cx="1922552" cy="1022970"/>
          </a:xfrm>
        </p:spPr>
        <p:txBody>
          <a:bodyPr/>
          <a:lstStyle/>
          <a:p>
            <a:r>
              <a:rPr lang="ru-RU" dirty="0" smtClean="0"/>
              <a:t>Зуёк.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Public\Pictures\Sample Pictures\scrpl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1296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26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77</TotalTime>
  <Words>128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Базовая</vt:lpstr>
      <vt:lpstr>Объект упаковщика для оболочки</vt:lpstr>
      <vt:lpstr>Тундра.</vt:lpstr>
      <vt:lpstr>Географическое положение тундры.</vt:lpstr>
      <vt:lpstr>Климат.</vt:lpstr>
      <vt:lpstr>Растительность тундры.</vt:lpstr>
      <vt:lpstr>Животный мир. Лемминг. </vt:lpstr>
      <vt:lpstr>Северные олени</vt:lpstr>
      <vt:lpstr>Песец</vt:lpstr>
      <vt:lpstr>Снежный баран.</vt:lpstr>
      <vt:lpstr>Зуёк.</vt:lpstr>
      <vt:lpstr>Белокрылая ржанка.</vt:lpstr>
      <vt:lpstr>Хозяйственная деятельность человека.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Тундра</dc:title>
  <dc:creator>1а</dc:creator>
  <cp:lastModifiedBy>kng 1 a</cp:lastModifiedBy>
  <cp:revision>11</cp:revision>
  <dcterms:created xsi:type="dcterms:W3CDTF">2012-11-08T07:45:42Z</dcterms:created>
  <dcterms:modified xsi:type="dcterms:W3CDTF">2014-11-08T12:19:51Z</dcterms:modified>
</cp:coreProperties>
</file>