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0" r:id="rId2"/>
    <p:sldId id="267" r:id="rId3"/>
    <p:sldId id="263" r:id="rId4"/>
    <p:sldId id="259" r:id="rId5"/>
    <p:sldId id="261" r:id="rId6"/>
    <p:sldId id="266" r:id="rId7"/>
    <p:sldId id="265" r:id="rId8"/>
    <p:sldId id="25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B93B1-03C9-4411-9BE7-5D0D61058BD6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1F85-291F-44A7-83E6-16CF8FCAF8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B93B1-03C9-4411-9BE7-5D0D61058BD6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1F85-291F-44A7-83E6-16CF8FCAF8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B93B1-03C9-4411-9BE7-5D0D61058BD6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1F85-291F-44A7-83E6-16CF8FCAF8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B93B1-03C9-4411-9BE7-5D0D61058BD6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1F85-291F-44A7-83E6-16CF8FCAF8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B93B1-03C9-4411-9BE7-5D0D61058BD6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1F85-291F-44A7-83E6-16CF8FCAF8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B93B1-03C9-4411-9BE7-5D0D61058BD6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1F85-291F-44A7-83E6-16CF8FCAF8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B93B1-03C9-4411-9BE7-5D0D61058BD6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1F85-291F-44A7-83E6-16CF8FCAF8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B93B1-03C9-4411-9BE7-5D0D61058BD6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1F85-291F-44A7-83E6-16CF8FCAF8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B93B1-03C9-4411-9BE7-5D0D61058BD6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1F85-291F-44A7-83E6-16CF8FCAF8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B93B1-03C9-4411-9BE7-5D0D61058BD6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1F85-291F-44A7-83E6-16CF8FCAF8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B93B1-03C9-4411-9BE7-5D0D61058BD6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1F85-291F-44A7-83E6-16CF8FCAF8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B93B1-03C9-4411-9BE7-5D0D61058BD6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91F85-291F-44A7-83E6-16CF8FCAF8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&#1051;&#1086;&#1093;-&#1053;&#1077;&#1089;&#1089;&#1082;&#1086;&#1077;_&#1095;&#1091;&#1076;&#1086;&#1074;&#1080;&#1097;&#1077;" TargetMode="External"/><Relationship Id="rId3" Type="http://schemas.openxmlformats.org/officeDocument/2006/relationships/hyperlink" Target="http://www.paneuro.ru/main/scotland/photoview.html" TargetMode="External"/><Relationship Id="rId7" Type="http://schemas.openxmlformats.org/officeDocument/2006/relationships/hyperlink" Target="http://euline-gb.narod.ru/14.html" TargetMode="External"/><Relationship Id="rId2" Type="http://schemas.openxmlformats.org/officeDocument/2006/relationships/hyperlink" Target="http://dic.academic.ru/dic.nsf/ruwiki/96628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mycruises.livejournal.com/10268.html" TargetMode="External"/><Relationship Id="rId5" Type="http://schemas.openxmlformats.org/officeDocument/2006/relationships/hyperlink" Target="http://fotki.yandex.ru/users/vladimir-b-r/view/258352/?page=21" TargetMode="External"/><Relationship Id="rId4" Type="http://schemas.openxmlformats.org/officeDocument/2006/relationships/hyperlink" Target="http://venividi.ru/node/4676" TargetMode="External"/><Relationship Id="rId9" Type="http://schemas.openxmlformats.org/officeDocument/2006/relationships/hyperlink" Target="http://nnm.ru/blogs/horror1017/mech_vikingo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0389" y="714356"/>
            <a:ext cx="47836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Шотландия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36464" y="5429264"/>
            <a:ext cx="40719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chemeClr val="accent6">
                  <a:lumMod val="75000"/>
                </a:schemeClr>
              </a:buClr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Климкина Елена Евгеньевна, </a:t>
            </a:r>
          </a:p>
          <a:p>
            <a:pPr algn="r">
              <a:buClr>
                <a:schemeClr val="accent6">
                  <a:lumMod val="75000"/>
                </a:schemeClr>
              </a:buClr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учитель начальных классов</a:t>
            </a:r>
          </a:p>
          <a:p>
            <a:pPr algn="r">
              <a:buClr>
                <a:schemeClr val="accent6">
                  <a:lumMod val="75000"/>
                </a:schemeClr>
              </a:buClr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МОУ СОШ №11</a:t>
            </a:r>
          </a:p>
          <a:p>
            <a:pPr algn="r">
              <a:buClr>
                <a:schemeClr val="accent6">
                  <a:lumMod val="75000"/>
                </a:schemeClr>
              </a:buClr>
              <a:defRPr/>
            </a:pPr>
            <a:r>
              <a:rPr lang="ru-RU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г.Саров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Нижегородской области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000" y="142852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Шотландия является частью Великобритании, она представляет сама по себе отдельную страну. Это страна гор, покрытых вереском, глубоких древних озер, старинных замков.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H:\Documents and Settings\Илья\Рабочий стол\шотландия\0_3f121_8c4cc419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714752"/>
            <a:ext cx="2688974" cy="2960685"/>
          </a:xfrm>
          <a:prstGeom prst="rect">
            <a:avLst/>
          </a:prstGeom>
          <a:noFill/>
        </p:spPr>
      </p:pic>
      <p:pic>
        <p:nvPicPr>
          <p:cNvPr id="5122" name="Picture 2" descr="H:\Documents and Settings\Илья\Рабочий стол\шотландия\map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1857364"/>
            <a:ext cx="4473221" cy="4786346"/>
          </a:xfrm>
          <a:prstGeom prst="rect">
            <a:avLst/>
          </a:prstGeom>
          <a:noFill/>
          <a:effectLst/>
        </p:spPr>
      </p:pic>
      <p:sp>
        <p:nvSpPr>
          <p:cNvPr id="7" name="TextBox 6"/>
          <p:cNvSpPr txBox="1"/>
          <p:nvPr/>
        </p:nvSpPr>
        <p:spPr>
          <a:xfrm>
            <a:off x="428596" y="214290"/>
            <a:ext cx="3857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Шотландия на карте</a:t>
            </a:r>
            <a:endParaRPr lang="ru-RU" sz="48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786322"/>
            <a:ext cx="8229600" cy="185738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Эдинбург – это древняя столица Шотландии. Впервые в истории Эдинбург упоминается в VI веке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н.э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Многие века здесь находилась резиденция шотландских королей.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:\Documents and Settings\Илья\Рабочий стол\шотландия\001sh0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330091"/>
            <a:ext cx="4608512" cy="2956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H:\Documents and Settings\Илья\Рабочий стол\шотландия\0003kfpc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9952" y="1428736"/>
            <a:ext cx="4762500" cy="329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71538" y="3571876"/>
            <a:ext cx="26770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Столица</a:t>
            </a:r>
            <a:endParaRPr lang="ru-RU" sz="48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071942"/>
            <a:ext cx="8572560" cy="26860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Цветок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чертополоха-эмблема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Шотландии. В далекие времена викинги высадились  на берег с целью захвата страны. Но один из них случайно наступил на чертополох и от острой боли вскрикнул. В лагере  шотландцев подняли тревогу и отбили нападение.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H:\Documents and Settings\Илья\Рабочий стол\шотландия\0_3f12d_a57a54eb_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409577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:\Documents and Settings\Илья\Рабочий стол\шотландия\9b65f38c5aa5b702d8a086065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3736" y="785794"/>
            <a:ext cx="485026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928926" y="0"/>
            <a:ext cx="26681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Эмблема</a:t>
            </a:r>
            <a:endParaRPr lang="ru-RU" sz="48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42986"/>
            <a:ext cx="4429124" cy="56150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Волынка - национальный музыкальный инструмент Шотландии. Под звуки волынки в давние времена шотландцы побеждали врагов.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:\Documents and Settings\Илья\Рабочий стол\шотландия\0_3f130_db1c7338_L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85728"/>
            <a:ext cx="4044106" cy="6072230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428728" y="285728"/>
            <a:ext cx="25761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Волынка</a:t>
            </a:r>
            <a:endParaRPr lang="ru-RU" sz="48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197_3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79712" y="5661248"/>
            <a:ext cx="1041648" cy="1041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140" r="25140"/>
          <a:stretch>
            <a:fillRect/>
          </a:stretch>
        </p:blipFill>
        <p:spPr bwMode="auto">
          <a:xfrm>
            <a:off x="142844" y="1000108"/>
            <a:ext cx="3429024" cy="5172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868" y="1500174"/>
            <a:ext cx="54292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Килт— предмет мужской национальной шотландской одежды. Килт представляет собой кусок ткани, обёрнутый вокруг талии, собранный складками сзади. Обычно килт носится вместе со специальной сумочкой для мелких вещей, называемой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спорран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190" y="285728"/>
            <a:ext cx="17395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Килт</a:t>
            </a:r>
            <a:endParaRPr lang="ru-RU" sz="48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4000504"/>
            <a:ext cx="4143404" cy="18573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Лох-Несское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чудовище-водное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чудовище, согласно легендам, обитающее в шотландском озере Лох-Несс.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H:\Documents and Settings\Илья\Рабочий стол\шотландия\Loch_Ness_low_over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357562"/>
            <a:ext cx="4929222" cy="3290255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</p:pic>
      <p:pic>
        <p:nvPicPr>
          <p:cNvPr id="4100" name="Picture 4" descr="H:\Documents and Settings\Илья\Рабочий стол\шотландия\0_3f131_4e40540f_L.jpeg"/>
          <p:cNvPicPr>
            <a:picLocks noChangeAspect="1" noChangeArrowheads="1"/>
          </p:cNvPicPr>
          <p:nvPr/>
        </p:nvPicPr>
        <p:blipFill>
          <a:blip r:embed="rId3"/>
          <a:srcRect r="5692"/>
          <a:stretch>
            <a:fillRect/>
          </a:stretch>
        </p:blipFill>
        <p:spPr bwMode="auto">
          <a:xfrm>
            <a:off x="3643306" y="214290"/>
            <a:ext cx="5260262" cy="3714776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42910" y="857232"/>
            <a:ext cx="24272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Легенда</a:t>
            </a:r>
            <a:endParaRPr lang="ru-RU" sz="48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32" y="-3"/>
          <a:ext cx="9144032" cy="6858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32"/>
              </a:tblGrid>
              <a:tr h="733647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Используемые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ресурсы</a:t>
                      </a:r>
                      <a:endParaRPr lang="ru-RU" sz="4000" dirty="0"/>
                    </a:p>
                  </a:txBody>
                  <a:tcPr/>
                </a:tc>
              </a:tr>
              <a:tr h="3827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17698"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2"/>
                        </a:rPr>
                        <a:t>http://dic.academic.ru/dic.nsf/ruwiki/96628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17698"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3"/>
                        </a:rPr>
                        <a:t>http://www.paneuro.ru/main/scotland/photoview.html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7698"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4"/>
                        </a:rPr>
                        <a:t>http://venividi.ru/node/4676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17698"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5"/>
                        </a:rPr>
                        <a:t>http://fotki.yandex.ru/users/vladimir-b-r/view/258352/?page=21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17698"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6"/>
                        </a:rPr>
                        <a:t>http://mycruises.livejournal.com/10268.html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7698"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7"/>
                        </a:rPr>
                        <a:t>http://euline-gb.narod.ru/14.html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17698"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8"/>
                        </a:rPr>
                        <a:t>http://ru.wikipedia.org/wiki/</a:t>
                      </a:r>
                      <a:r>
                        <a:rPr lang="ru-RU" dirty="0" err="1" smtClean="0">
                          <a:hlinkClick r:id="rId8"/>
                        </a:rPr>
                        <a:t>Лох-Несское_чудовище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7698"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9"/>
                        </a:rPr>
                        <a:t>http://nnm.ru/blogs/horror1017/mech_vikingov/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214</Words>
  <Application>Microsoft Office PowerPoint</Application>
  <PresentationFormat>Экран (4:3)</PresentationFormat>
  <Paragraphs>27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Илья</cp:lastModifiedBy>
  <cp:revision>46</cp:revision>
  <dcterms:created xsi:type="dcterms:W3CDTF">2011-02-27T13:58:03Z</dcterms:created>
  <dcterms:modified xsi:type="dcterms:W3CDTF">2012-02-23T10:35:44Z</dcterms:modified>
</cp:coreProperties>
</file>