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72" r:id="rId3"/>
    <p:sldId id="274" r:id="rId4"/>
    <p:sldId id="275" r:id="rId5"/>
    <p:sldId id="276" r:id="rId6"/>
    <p:sldId id="277" r:id="rId7"/>
    <p:sldId id="278" r:id="rId8"/>
    <p:sldId id="280" r:id="rId9"/>
    <p:sldId id="281" r:id="rId10"/>
    <p:sldId id="279" r:id="rId11"/>
    <p:sldId id="273" r:id="rId12"/>
    <p:sldId id="26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00"/>
    <a:srgbClr val="004200"/>
    <a:srgbClr val="B00000"/>
    <a:srgbClr val="8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4726A4-A109-44D0-9EA4-7DB67B16C4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2BEF5-0788-4055-87DE-2B39C489AF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9EBB83-9DC9-4016-8509-EEFB12E4C2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7EF41C-457A-40F6-A0B3-C58441B78F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597E1-4EC3-4FD8-9896-BC4A26EAAC6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0B113D-4E7C-49B9-9E27-E8C89FC025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72A709-C0F4-459E-AEBE-CECE9B04A8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0ADFA1-13B5-47B6-9DD1-A76EA97D9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79BD66-4D34-4BE2-B135-FB84F7DFC3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482DB5-99F6-471D-A5E5-AA2E45BF1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5C70B6-4B95-48BF-9DC0-043827B37F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BB44282-C653-43F0-92D7-38EAABD089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freelance.ru/img/portfolio/pics/00/11/CA/1165851.jpg" TargetMode="External"/><Relationship Id="rId2" Type="http://schemas.openxmlformats.org/officeDocument/2006/relationships/hyperlink" Target="http://arstyle.org/clipart/rastr/152020-planet-eaeth-cliparts-planeta-zemlya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img0.liveinternet.ru/images/attach/c/10/112/295/112295344_3920644_EarthDay.png" TargetMode="External"/><Relationship Id="rId4" Type="http://schemas.openxmlformats.org/officeDocument/2006/relationships/hyperlink" Target="http://radugastock.com/view?id=17095&amp;h=168cef7848a5a1ca74824e27864092284a1c2b226838b86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Рисунок 5" descr="can-stock-photo_csp6773782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-1455655">
            <a:off x="714375" y="4714875"/>
            <a:ext cx="428625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5" descr="Кукурузное поле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8" y="428625"/>
            <a:ext cx="2566987" cy="264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2" name="Прямоугольник 3"/>
          <p:cNvSpPr>
            <a:spLocks noChangeArrowheads="1"/>
          </p:cNvSpPr>
          <p:nvPr/>
        </p:nvSpPr>
        <p:spPr bwMode="auto">
          <a:xfrm>
            <a:off x="2571750" y="1428750"/>
            <a:ext cx="62865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000" b="1"/>
              <a:t>Дистанционный экологический марафон</a:t>
            </a:r>
            <a:endParaRPr lang="ru-RU" sz="2000"/>
          </a:p>
        </p:txBody>
      </p:sp>
      <p:sp>
        <p:nvSpPr>
          <p:cNvPr id="5" name="Прямоугольник 4"/>
          <p:cNvSpPr/>
          <p:nvPr/>
        </p:nvSpPr>
        <p:spPr>
          <a:xfrm>
            <a:off x="2428860" y="1928802"/>
            <a:ext cx="5620941" cy="1938992"/>
          </a:xfrm>
          <a:prstGeom prst="rect">
            <a:avLst/>
          </a:prstGeom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6000" b="1" dirty="0">
                <a:ln w="11430">
                  <a:solidFill>
                    <a:srgbClr val="007000"/>
                  </a:solidFill>
                </a:ln>
                <a:solidFill>
                  <a:srgbClr val="007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«НАШ СЛЕД </a:t>
            </a:r>
          </a:p>
          <a:p>
            <a:pPr algn="ctr">
              <a:defRPr/>
            </a:pPr>
            <a:r>
              <a:rPr lang="ru-RU" sz="6000" b="1" dirty="0">
                <a:ln w="11430">
                  <a:solidFill>
                    <a:srgbClr val="007000"/>
                  </a:solidFill>
                </a:ln>
                <a:solidFill>
                  <a:srgbClr val="007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НА ЗЕМЛЕ»</a:t>
            </a:r>
            <a:endParaRPr lang="ru-RU" sz="6000" b="1" dirty="0">
              <a:ln w="11430">
                <a:solidFill>
                  <a:srgbClr val="007000"/>
                </a:solidFill>
              </a:ln>
              <a:solidFill>
                <a:srgbClr val="007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054" name="TextBox 6"/>
          <p:cNvSpPr txBox="1">
            <a:spLocks noChangeArrowheads="1"/>
          </p:cNvSpPr>
          <p:nvPr/>
        </p:nvSpPr>
        <p:spPr bwMode="auto">
          <a:xfrm>
            <a:off x="2857500" y="285750"/>
            <a:ext cx="5786438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400" b="1"/>
              <a:t>МКОУ «Лермонтовская СОШ»</a:t>
            </a:r>
          </a:p>
          <a:p>
            <a:pPr algn="ctr"/>
            <a:r>
              <a:rPr lang="ru-RU" sz="1400" b="1"/>
              <a:t>п. Лермонтовский, Куйтунский район, Иркутская область</a:t>
            </a:r>
          </a:p>
        </p:txBody>
      </p:sp>
      <p:sp>
        <p:nvSpPr>
          <p:cNvPr id="2055" name="TextBox 7"/>
          <p:cNvSpPr txBox="1">
            <a:spLocks noChangeArrowheads="1"/>
          </p:cNvSpPr>
          <p:nvPr/>
        </p:nvSpPr>
        <p:spPr bwMode="auto">
          <a:xfrm>
            <a:off x="2571750" y="6072188"/>
            <a:ext cx="35814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400" b="1"/>
              <a:t>Автор: учитель начальных классов</a:t>
            </a:r>
          </a:p>
          <a:p>
            <a:r>
              <a:rPr lang="ru-RU" sz="1400" b="1"/>
              <a:t>Банникова Екатерина Петровна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Рисунок 2" descr="Копия SAM_3374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8" y="357188"/>
            <a:ext cx="8429625" cy="6215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71500" y="571500"/>
            <a:ext cx="8072438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натворили мы в двадцатом веке! 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Что стало с экологией земли.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Леса сжигали, засоряли реки.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и не делать этого могли.</a:t>
            </a:r>
          </a:p>
        </p:txBody>
      </p:sp>
      <p:pic>
        <p:nvPicPr>
          <p:cNvPr id="12291" name="Рисунок 5" descr="1342833305_1331694358_kopiya-risunok12.jpg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071813" y="2857500"/>
            <a:ext cx="3214687" cy="3214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Прямоугольник 2"/>
          <p:cNvSpPr>
            <a:spLocks noChangeArrowheads="1"/>
          </p:cNvSpPr>
          <p:nvPr/>
        </p:nvSpPr>
        <p:spPr bwMode="auto">
          <a:xfrm>
            <a:off x="571500" y="357188"/>
            <a:ext cx="8072438" cy="173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007000"/>
                </a:solidFill>
              </a:rPr>
              <a:t>Интернет – ресурсы</a:t>
            </a:r>
          </a:p>
          <a:p>
            <a:pPr algn="ctr"/>
            <a:endParaRPr lang="ru-RU" sz="1400">
              <a:solidFill>
                <a:srgbClr val="800000"/>
              </a:solidFill>
            </a:endParaRPr>
          </a:p>
          <a:p>
            <a:pPr>
              <a:spcBef>
                <a:spcPct val="30000"/>
              </a:spcBef>
            </a:pPr>
            <a:r>
              <a:rPr lang="ru-RU">
                <a:hlinkClick r:id="rId2"/>
              </a:rPr>
              <a:t>http://arstyle.org/clipart/rastr/152020-planet-eaeth-cliparts-planeta-zemlya.html</a:t>
            </a:r>
            <a:r>
              <a:rPr lang="ru-RU"/>
              <a:t>   растровый клипарт «Планета Земля»</a:t>
            </a:r>
          </a:p>
          <a:p>
            <a:pPr>
              <a:spcBef>
                <a:spcPct val="30000"/>
              </a:spcBef>
            </a:pPr>
            <a:r>
              <a:rPr lang="ru-RU"/>
              <a:t>Все фото размещены с согласия родителей  из фотоархива класса.</a:t>
            </a:r>
          </a:p>
        </p:txBody>
      </p:sp>
      <p:sp>
        <p:nvSpPr>
          <p:cNvPr id="13315" name="Прямоугольник 3"/>
          <p:cNvSpPr>
            <a:spLocks noChangeArrowheads="1"/>
          </p:cNvSpPr>
          <p:nvPr/>
        </p:nvSpPr>
        <p:spPr bwMode="auto">
          <a:xfrm>
            <a:off x="6072188" y="5143500"/>
            <a:ext cx="2643187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Источник шаблона: </a:t>
            </a:r>
          </a:p>
          <a:p>
            <a:pPr algn="ctr"/>
            <a:r>
              <a:rPr lang="ru-RU" sz="1600"/>
              <a:t>Ранько Елена Алексеевна </a:t>
            </a:r>
          </a:p>
          <a:p>
            <a:pPr algn="ctr"/>
            <a:r>
              <a:rPr lang="ru-RU" sz="1600"/>
              <a:t>учитель начальных классов  </a:t>
            </a:r>
          </a:p>
          <a:p>
            <a:pPr algn="ctr"/>
            <a:r>
              <a:rPr lang="ru-RU" sz="1600"/>
              <a:t>МАОУ лицей №21</a:t>
            </a:r>
          </a:p>
          <a:p>
            <a:pPr algn="ctr"/>
            <a:r>
              <a:rPr lang="ru-RU" sz="1600"/>
              <a:t>  г. Иваново</a:t>
            </a:r>
          </a:p>
        </p:txBody>
      </p:sp>
      <p:sp>
        <p:nvSpPr>
          <p:cNvPr id="13316" name="Прямоугольник 4"/>
          <p:cNvSpPr>
            <a:spLocks noChangeArrowheads="1"/>
          </p:cNvSpPr>
          <p:nvPr/>
        </p:nvSpPr>
        <p:spPr bwMode="auto">
          <a:xfrm>
            <a:off x="571500" y="2143125"/>
            <a:ext cx="81438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3"/>
              </a:rPr>
              <a:t>http://freelance.ru/img/portfolio/pics/00/11/CA/1165851.jpg</a:t>
            </a:r>
            <a:r>
              <a:rPr lang="ru-RU"/>
              <a:t> - земля на ладони</a:t>
            </a:r>
          </a:p>
        </p:txBody>
      </p:sp>
      <p:sp>
        <p:nvSpPr>
          <p:cNvPr id="13317" name="Прямоугольник 5"/>
          <p:cNvSpPr>
            <a:spLocks noChangeArrowheads="1"/>
          </p:cNvSpPr>
          <p:nvPr/>
        </p:nvSpPr>
        <p:spPr bwMode="auto">
          <a:xfrm>
            <a:off x="571500" y="2500313"/>
            <a:ext cx="771525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4"/>
              </a:rPr>
              <a:t>http://radugastock.com/view?id=17095&amp;h=168cef7848a5a1ca74824e27864092284a1c2b226838b864</a:t>
            </a:r>
            <a:r>
              <a:rPr lang="ru-RU"/>
              <a:t> - следы</a:t>
            </a:r>
          </a:p>
        </p:txBody>
      </p:sp>
      <p:sp>
        <p:nvSpPr>
          <p:cNvPr id="13318" name="Прямоугольник 6"/>
          <p:cNvSpPr>
            <a:spLocks noChangeArrowheads="1"/>
          </p:cNvSpPr>
          <p:nvPr/>
        </p:nvSpPr>
        <p:spPr bwMode="auto">
          <a:xfrm>
            <a:off x="642938" y="3214688"/>
            <a:ext cx="7929562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hlinkClick r:id="rId5"/>
              </a:rPr>
              <a:t>http://img0.liveinternet.ru/images/attach/c/10/112/295/112295344_3920644_EarthDay.png</a:t>
            </a:r>
            <a:r>
              <a:rPr lang="ru-RU"/>
              <a:t> -  планета девочка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одержимое 11"/>
          <p:cNvGraphicFramePr>
            <a:graphicFrameLocks noGrp="1"/>
          </p:cNvGraphicFramePr>
          <p:nvPr>
            <p:ph sz="quarter" idx="4294967295"/>
          </p:nvPr>
        </p:nvGraphicFramePr>
        <p:xfrm>
          <a:off x="500063" y="1071563"/>
          <a:ext cx="8186765" cy="5074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0066"/>
                <a:gridCol w="3786214"/>
                <a:gridCol w="1000132"/>
                <a:gridCol w="1263000"/>
                <a:gridCol w="1637353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№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Мероприятие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Баллы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Дата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Примечание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рисунков «Красота родного края»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26.09.14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Конкурс поделок «Вторая жизнь ненужных вещей»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23.09.14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3.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Экологический рейд по посёлку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17.08.14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4.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Экологические уроки:</a:t>
                      </a:r>
                      <a:endParaRPr lang="ru-RU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"Экология Земли - Колокола тревоги«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Поход </a:t>
                      </a:r>
                    </a:p>
                    <a:p>
                      <a:pPr lvl="0">
                        <a:buFont typeface="Arial" pitchFamily="34" charset="0"/>
                        <a:buChar char="•"/>
                      </a:pP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Посадка дерева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</a:t>
                      </a:r>
                    </a:p>
                    <a:p>
                      <a:pPr algn="ctr"/>
                      <a:r>
                        <a:rPr lang="ru-RU" sz="1600" dirty="0" smtClean="0"/>
                        <a:t>2</a:t>
                      </a:r>
                    </a:p>
                    <a:p>
                      <a:pPr algn="ctr"/>
                      <a:r>
                        <a:rPr lang="ru-RU" sz="1600" dirty="0" smtClean="0"/>
                        <a:t>10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ru-RU" sz="1600" dirty="0" smtClean="0"/>
                    </a:p>
                    <a:p>
                      <a:pPr algn="ctr"/>
                      <a:r>
                        <a:rPr lang="ru-RU" sz="1600" dirty="0" smtClean="0"/>
                        <a:t>17.09.14</a:t>
                      </a:r>
                    </a:p>
                    <a:p>
                      <a:pPr algn="ctr"/>
                      <a:r>
                        <a:rPr lang="ru-RU" sz="1600" dirty="0" smtClean="0"/>
                        <a:t>19.09.14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5.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Экскурсия в музей «Красная книга района»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25.09.14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6.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Экологическая игра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19.09.14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7.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Неделя Всемирной акции «Очистим планету от мусора!» 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6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smtClean="0"/>
                        <a:t>21.09 –</a:t>
                      </a:r>
                      <a:r>
                        <a:rPr lang="ru-RU" sz="1600" baseline="0" smtClean="0"/>
                        <a:t> </a:t>
                      </a:r>
                      <a:r>
                        <a:rPr lang="ru-RU" sz="1600" smtClean="0"/>
                        <a:t>27.09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8.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Экологический урок с Машей и Медведем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05.09.14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3643313" y="357188"/>
            <a:ext cx="25273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Мы провели</a:t>
            </a:r>
            <a:endParaRPr lang="ru-RU" sz="3200" dirty="0">
              <a:solidFill>
                <a:srgbClr val="007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Содержимое 6" descr="SAM_3462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625" y="1571625"/>
            <a:ext cx="4357688" cy="29289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100" name="Содержимое 7" descr="SAM_3464.JPG"/>
          <p:cNvPicPr>
            <a:picLocks noGrp="1" noChangeAspect="1"/>
          </p:cNvPicPr>
          <p:nvPr>
            <p:ph sz="half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572000" y="2000250"/>
            <a:ext cx="4143375" cy="3132138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Текст 4"/>
          <p:cNvSpPr txBox="1">
            <a:spLocks/>
          </p:cNvSpPr>
          <p:nvPr/>
        </p:nvSpPr>
        <p:spPr bwMode="auto">
          <a:xfrm>
            <a:off x="500063" y="4071938"/>
            <a:ext cx="2286000" cy="28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b="1" kern="0" dirty="0" err="1">
                <a:solidFill>
                  <a:schemeClr val="bg1"/>
                </a:solidFill>
                <a:latin typeface="+mn-lt"/>
                <a:cs typeface="+mn-cs"/>
              </a:rPr>
              <a:t>Семерханов</a:t>
            </a:r>
            <a:r>
              <a:rPr lang="ru-RU" b="1" kern="0" dirty="0">
                <a:solidFill>
                  <a:schemeClr val="bg1"/>
                </a:solidFill>
                <a:latin typeface="+mn-lt"/>
                <a:cs typeface="+mn-cs"/>
              </a:rPr>
              <a:t> Андрей</a:t>
            </a:r>
          </a:p>
        </p:txBody>
      </p:sp>
      <p:sp>
        <p:nvSpPr>
          <p:cNvPr id="10" name="Текст 6"/>
          <p:cNvSpPr txBox="1">
            <a:spLocks/>
          </p:cNvSpPr>
          <p:nvPr/>
        </p:nvSpPr>
        <p:spPr>
          <a:xfrm>
            <a:off x="4572000" y="4714875"/>
            <a:ext cx="2614613" cy="357188"/>
          </a:xfrm>
          <a:prstGeom prst="rect">
            <a:avLst/>
          </a:prstGeom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ru-RU" b="1" kern="0" dirty="0">
                <a:latin typeface="+mn-lt"/>
                <a:cs typeface="+mn-cs"/>
              </a:rPr>
              <a:t>Паршиков Дмитрий</a:t>
            </a:r>
          </a:p>
        </p:txBody>
      </p:sp>
      <p:sp>
        <p:nvSpPr>
          <p:cNvPr id="4102" name="Прямоугольник 10"/>
          <p:cNvSpPr>
            <a:spLocks noChangeArrowheads="1"/>
          </p:cNvSpPr>
          <p:nvPr/>
        </p:nvSpPr>
        <p:spPr bwMode="auto">
          <a:xfrm>
            <a:off x="3214688" y="5357813"/>
            <a:ext cx="20447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b="1"/>
              <a:t>Берегите природу</a:t>
            </a:r>
            <a:endParaRPr lang="ru-RU"/>
          </a:p>
        </p:txBody>
      </p:sp>
      <p:sp>
        <p:nvSpPr>
          <p:cNvPr id="4103" name="Прямоугольник 11"/>
          <p:cNvSpPr>
            <a:spLocks noChangeArrowheads="1"/>
          </p:cNvSpPr>
          <p:nvPr/>
        </p:nvSpPr>
        <p:spPr bwMode="auto">
          <a:xfrm>
            <a:off x="1571625" y="5715000"/>
            <a:ext cx="592931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Чтоб радость завтрашнего дня  сумел ты ощутить.</a:t>
            </a:r>
          </a:p>
          <a:p>
            <a:r>
              <a:rPr lang="ru-RU"/>
              <a:t>Должна быть чистою Земля и небо чистым быть.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714500" y="357188"/>
            <a:ext cx="5786438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рисунков </a:t>
            </a:r>
            <a:b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«Красота родного края»</a:t>
            </a:r>
            <a:endParaRPr lang="ru-RU" sz="3200" dirty="0">
              <a:solidFill>
                <a:srgbClr val="007000"/>
              </a:solidFill>
            </a:endParaRPr>
          </a:p>
        </p:txBody>
      </p:sp>
      <p:pic>
        <p:nvPicPr>
          <p:cNvPr id="4105" name="Рисунок 11" descr="1342833305_1331694358_kopiya-risunok1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357188"/>
            <a:ext cx="135731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Содержимое 8" descr="SAM_3466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500063"/>
            <a:ext cx="4383087" cy="321468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123" name="Прямоугольник 11"/>
          <p:cNvSpPr>
            <a:spLocks noChangeArrowheads="1"/>
          </p:cNvSpPr>
          <p:nvPr/>
        </p:nvSpPr>
        <p:spPr bwMode="auto">
          <a:xfrm>
            <a:off x="3786188" y="5214938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Чтоб человечеству от газов не погибнуть,</a:t>
            </a:r>
          </a:p>
          <a:p>
            <a:r>
              <a:rPr lang="ru-RU"/>
              <a:t>От вымирания живое уберечь,</a:t>
            </a:r>
          </a:p>
          <a:p>
            <a:r>
              <a:rPr lang="ru-RU"/>
              <a:t>Нам надо одно правило постигнуть.</a:t>
            </a:r>
          </a:p>
          <a:p>
            <a:r>
              <a:rPr lang="ru-RU"/>
              <a:t>Нам надо экологию беречь.</a:t>
            </a:r>
          </a:p>
        </p:txBody>
      </p:sp>
      <p:sp>
        <p:nvSpPr>
          <p:cNvPr id="2" name="Прямоугольник 8"/>
          <p:cNvSpPr>
            <a:spLocks noChangeArrowheads="1"/>
          </p:cNvSpPr>
          <p:nvPr/>
        </p:nvSpPr>
        <p:spPr bwMode="auto">
          <a:xfrm>
            <a:off x="357188" y="3286125"/>
            <a:ext cx="2517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Кашкарёва Елизавета</a:t>
            </a:r>
          </a:p>
        </p:txBody>
      </p:sp>
      <p:pic>
        <p:nvPicPr>
          <p:cNvPr id="5126" name="Содержимое 9" descr="SAM_3463.JPG"/>
          <p:cNvPicPr>
            <a:picLocks noGrp="1" noChangeAspect="1"/>
          </p:cNvPicPr>
          <p:nvPr>
            <p:ph sz="quarter" idx="4294967295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4286250" y="2000250"/>
            <a:ext cx="4395788" cy="3165475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рямоугольник 9"/>
          <p:cNvSpPr>
            <a:spLocks noChangeArrowheads="1"/>
          </p:cNvSpPr>
          <p:nvPr/>
        </p:nvSpPr>
        <p:spPr bwMode="auto">
          <a:xfrm>
            <a:off x="4786313" y="4786313"/>
            <a:ext cx="22542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Морозова Светлана</a:t>
            </a:r>
          </a:p>
        </p:txBody>
      </p:sp>
      <p:pic>
        <p:nvPicPr>
          <p:cNvPr id="5127" name="Рисунок 10" descr="1342833305_1331694358_kopiya-risunok12.jp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25" y="357188"/>
            <a:ext cx="1357313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Содержимое 5" descr="SAM_3358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85750" y="1928813"/>
            <a:ext cx="4857750" cy="3643312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147" name="TextBox 10"/>
          <p:cNvSpPr txBox="1">
            <a:spLocks noChangeArrowheads="1"/>
          </p:cNvSpPr>
          <p:nvPr/>
        </p:nvSpPr>
        <p:spPr bwMode="auto">
          <a:xfrm>
            <a:off x="1214438" y="5072063"/>
            <a:ext cx="23574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Семерханов Андрей</a:t>
            </a:r>
          </a:p>
        </p:txBody>
      </p:sp>
      <p:sp>
        <p:nvSpPr>
          <p:cNvPr id="2" name="TextBox 11"/>
          <p:cNvSpPr txBox="1">
            <a:spLocks noChangeArrowheads="1"/>
          </p:cNvSpPr>
          <p:nvPr/>
        </p:nvSpPr>
        <p:spPr bwMode="auto">
          <a:xfrm>
            <a:off x="5572125" y="6000750"/>
            <a:ext cx="2357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Паршиков Дмитрий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85813" y="214313"/>
            <a:ext cx="7429500" cy="107791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Конкурс поделок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«Вторая жизнь ненужных вещей»</a:t>
            </a:r>
            <a:endParaRPr lang="ru-RU" sz="3200" dirty="0">
              <a:solidFill>
                <a:srgbClr val="007000"/>
              </a:solidFill>
            </a:endParaRPr>
          </a:p>
        </p:txBody>
      </p:sp>
      <p:sp>
        <p:nvSpPr>
          <p:cNvPr id="6150" name="Прямоугольник 9"/>
          <p:cNvSpPr>
            <a:spLocks noChangeArrowheads="1"/>
          </p:cNvSpPr>
          <p:nvPr/>
        </p:nvSpPr>
        <p:spPr bwMode="auto">
          <a:xfrm>
            <a:off x="714375" y="1214438"/>
            <a:ext cx="32146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Часы из бросового материала украсят интерьер класса</a:t>
            </a:r>
          </a:p>
        </p:txBody>
      </p:sp>
      <p:pic>
        <p:nvPicPr>
          <p:cNvPr id="12" name="Рисунок 11" descr="image (3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86375" y="1643063"/>
            <a:ext cx="3429000" cy="4572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2" name="Содержимое 6" descr="SAM_3454.jpg"/>
          <p:cNvPicPr>
            <a:picLocks noGrp="1" noChangeAspect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357313"/>
            <a:ext cx="3911600" cy="5214937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1" name="TextBox 7"/>
          <p:cNvSpPr txBox="1">
            <a:spLocks noChangeArrowheads="1"/>
          </p:cNvSpPr>
          <p:nvPr/>
        </p:nvSpPr>
        <p:spPr bwMode="auto">
          <a:xfrm>
            <a:off x="1714500" y="1428750"/>
            <a:ext cx="207168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Слипец Татьяна</a:t>
            </a:r>
          </a:p>
        </p:txBody>
      </p:sp>
      <p:sp>
        <p:nvSpPr>
          <p:cNvPr id="2" name="Прямоугольник 7"/>
          <p:cNvSpPr>
            <a:spLocks noChangeArrowheads="1"/>
          </p:cNvSpPr>
          <p:nvPr/>
        </p:nvSpPr>
        <p:spPr bwMode="auto">
          <a:xfrm>
            <a:off x="500063" y="428625"/>
            <a:ext cx="292893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Корзинка на праздник Осени  из пластиковой бутылки</a:t>
            </a:r>
          </a:p>
        </p:txBody>
      </p:sp>
      <p:pic>
        <p:nvPicPr>
          <p:cNvPr id="7" name="Содержимое 9" descr="SAM_3460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3" y="428625"/>
            <a:ext cx="3786187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174" name="Прямоугольник 8"/>
          <p:cNvSpPr>
            <a:spLocks noChangeArrowheads="1"/>
          </p:cNvSpPr>
          <p:nvPr/>
        </p:nvSpPr>
        <p:spPr bwMode="auto">
          <a:xfrm>
            <a:off x="5429250" y="5786438"/>
            <a:ext cx="28575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Хороши розочки! </a:t>
            </a:r>
          </a:p>
          <a:p>
            <a:pPr algn="ctr"/>
            <a:r>
              <a:rPr lang="ru-RU"/>
              <a:t>Их не стыдно и  подарить</a:t>
            </a:r>
          </a:p>
        </p:txBody>
      </p:sp>
      <p:sp>
        <p:nvSpPr>
          <p:cNvPr id="7175" name="TextBox 11"/>
          <p:cNvSpPr txBox="1">
            <a:spLocks noChangeArrowheads="1"/>
          </p:cNvSpPr>
          <p:nvPr/>
        </p:nvSpPr>
        <p:spPr bwMode="auto">
          <a:xfrm>
            <a:off x="5715000" y="5072063"/>
            <a:ext cx="23574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b="1">
                <a:solidFill>
                  <a:schemeClr val="bg1"/>
                </a:solidFill>
              </a:rPr>
              <a:t>Паршиков Дмитрий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Содержимое 8" descr="SAM_3468.JPG"/>
          <p:cNvPicPr>
            <a:picLocks noGrp="1" noChangeAspect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43000" y="428625"/>
            <a:ext cx="7000875" cy="5249863"/>
          </a:xfrm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9"/>
          <p:cNvSpPr>
            <a:spLocks noChangeArrowheads="1"/>
          </p:cNvSpPr>
          <p:nvPr/>
        </p:nvSpPr>
        <p:spPr bwMode="auto">
          <a:xfrm>
            <a:off x="642938" y="5857875"/>
            <a:ext cx="78581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/>
              <a:t>Чтоб человечеству от газов не погибнуть,  от вымирания живое уберечь,</a:t>
            </a:r>
          </a:p>
          <a:p>
            <a:pPr algn="ctr"/>
            <a:r>
              <a:rPr lang="ru-RU"/>
              <a:t>Нам надо одно правило постигнуть. Нам надо экологию беречь.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AM_338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14875" y="3429000"/>
            <a:ext cx="4000500" cy="30003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SAM_318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7188" y="500063"/>
            <a:ext cx="4381500" cy="3286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4643438" y="571500"/>
            <a:ext cx="4214812" cy="20621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Поможем нашему поселку </a:t>
            </a:r>
          </a:p>
          <a:p>
            <a:pPr algn="ctr">
              <a:defRPr/>
            </a:pPr>
            <a:r>
              <a:rPr lang="ru-RU" sz="3200" b="1" dirty="0">
                <a:solidFill>
                  <a:srgbClr val="007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«Экологический патруль»</a:t>
            </a:r>
            <a:endParaRPr lang="ru-RU" sz="3200" dirty="0">
              <a:solidFill>
                <a:srgbClr val="007000"/>
              </a:solidFill>
            </a:endParaRPr>
          </a:p>
        </p:txBody>
      </p:sp>
      <p:sp>
        <p:nvSpPr>
          <p:cNvPr id="9221" name="TextBox 5"/>
          <p:cNvSpPr txBox="1">
            <a:spLocks noChangeArrowheads="1"/>
          </p:cNvSpPr>
          <p:nvPr/>
        </p:nvSpPr>
        <p:spPr bwMode="auto">
          <a:xfrm>
            <a:off x="428625" y="4572000"/>
            <a:ext cx="40005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Не надо мусорить в лесу,</a:t>
            </a:r>
          </a:p>
          <a:p>
            <a:r>
              <a:rPr lang="ru-RU"/>
              <a:t>Природы портя всю красу, </a:t>
            </a:r>
          </a:p>
          <a:p>
            <a:r>
              <a:rPr lang="ru-RU"/>
              <a:t>Должны мы срочно прекращать</a:t>
            </a:r>
          </a:p>
          <a:p>
            <a:r>
              <a:rPr lang="ru-RU"/>
              <a:t>Леса в помойку превращать!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image (1)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8625" y="357188"/>
            <a:ext cx="3619500" cy="2714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im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43375" y="2928938"/>
            <a:ext cx="4572000" cy="3429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244" name="TextBox 3"/>
          <p:cNvSpPr txBox="1">
            <a:spLocks noChangeArrowheads="1"/>
          </p:cNvSpPr>
          <p:nvPr/>
        </p:nvSpPr>
        <p:spPr bwMode="auto">
          <a:xfrm>
            <a:off x="428625" y="4429125"/>
            <a:ext cx="3571875" cy="147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В лесу играйте и гуляйте,</a:t>
            </a:r>
          </a:p>
          <a:p>
            <a:r>
              <a:rPr lang="ru-RU"/>
              <a:t>Но мусор там не оставляйте –</a:t>
            </a:r>
          </a:p>
          <a:p>
            <a:r>
              <a:rPr lang="ru-RU"/>
              <a:t>Когда лес чист, красив, опрятен,</a:t>
            </a:r>
          </a:p>
          <a:p>
            <a:r>
              <a:rPr lang="ru-RU"/>
              <a:t>То отдых в нём вдвойне приятен! </a:t>
            </a:r>
          </a:p>
          <a:p>
            <a:pPr algn="r"/>
            <a:r>
              <a:rPr lang="ru-RU"/>
              <a:t>(М. Крюков)</a:t>
            </a:r>
          </a:p>
        </p:txBody>
      </p:sp>
      <p:pic>
        <p:nvPicPr>
          <p:cNvPr id="10245" name="Рисунок 4" descr="112295344_3920644_EarthDay.png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86313" y="571500"/>
            <a:ext cx="2513012" cy="2143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День Победы_06</Template>
  <TotalTime>310</TotalTime>
  <Words>391</Words>
  <Application>Microsoft Office PowerPoint</Application>
  <PresentationFormat>Экран (4:3)</PresentationFormat>
  <Paragraphs>104</Paragraphs>
  <Slides>12</Slides>
  <Notes>0</Notes>
  <HiddenSlides>1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6" baseType="lpstr">
      <vt:lpstr>Times New Roman</vt:lpstr>
      <vt:lpstr>Arial</vt:lpstr>
      <vt:lpstr>Calibri</vt:lpstr>
      <vt:lpstr>День Победы_06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"Наш след на земле"</dc:title>
  <dc:subject>Дистанционный экологический марафон "Наш след на земле"</dc:subject>
  <dc:creator>Банникова .П.</dc:creator>
  <cp:keywords>экология</cp:keywords>
  <cp:lastModifiedBy>Admin</cp:lastModifiedBy>
  <cp:revision>65</cp:revision>
  <dcterms:created xsi:type="dcterms:W3CDTF">2013-03-16T20:41:41Z</dcterms:created>
  <dcterms:modified xsi:type="dcterms:W3CDTF">2014-09-26T15:56:48Z</dcterms:modified>
  <cp:category>презентация</cp:category>
</cp:coreProperties>
</file>