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2" r:id="rId4"/>
    <p:sldId id="259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D4CF9-35CD-45B7-8851-64B6777F9BDA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95021-659D-48C3-9651-AE310847DF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61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84A36B-D009-4582-8A5D-DB6740AA6C77}" type="datetimeFigureOut">
              <a:rPr lang="ru-RU" smtClean="0"/>
              <a:t>23.05.2013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2089AC-0F11-47B5-A0AA-13F916E113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p=1&amp;text=%D0%B3%D0%B5%D1%80%D0%B1%20%D1%81%D0%BC%D0%BE%D0%BB%D0%B5%D0%BD%D1%81%D0%BA%D0%B0&amp;img_url=http://dic.academic.ru/pictures/city_of_russia/vyaz__ma.jpg&amp;pos=30&amp;uinfo=sw-1499-sh-714-fw-1274-fh-508-pd-1&amp;rpt=simag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img_url=http://upload.wikimedia.org/wikipedia/ru/thumb/a/af/%D0%A1%D0%BC%D0%BE%D0%BB%D0%B5%D0%BD%D1%81%D0%BA%D0%B0%D1%8F_%D0%BA%D1%80%D0%B5%D0%BF%D0%BE%D1%81%D1%82%D1%8C.jpg/200px-%D0%A1%D0%BC%D0%BE%D0%BB%D0%B5%D0%BD%D1%81%D0%BA%D0%B0%D1%8F_%D0%BA%D1%80%D0%B5%D0%BF%D0%BE%D1%81%D1%82%D1%8C.jpg&amp;uinfo=sw-788-sh-687-fw-765-fh-481-pd-1&amp;p=2&amp;text=%D1%81%D0%BC%D0%BE%D0%BB%D0%B5%D0%BD%D1%81%D0%BA%20%D0%B4%D0%BE%D1%81%D1%82%D0%BE%D0%BF%D1%80%D0%B8%D0%BC%D0%B5%D1%87%D0%B0%D1%82%D0%B5%D0%BB%D1%8C%D0%BD%D0%BE%D1%81%D1%82%D0%B8&amp;noreask=1&amp;pos=65&amp;rpt=simage&amp;lr=21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images.yandex.ru/yandsearch?source=wiz&amp;img_url=http://palomniki.su/assets/images/countries/ru/s-petersburg/SmolenskChurch.jpg&amp;uinfo=sw-788-sh-687-fw-765-fh-481-pd-1&amp;p=1&amp;text=%D1%81%D0%BC%D0%BE%D0%BB%D0%B5%D0%BD%D1%81%D0%BA%20%D0%B4%D0%BE%D1%81%D1%82%D0%BE%D0%BF%D1%80%D0%B8%D0%BC%D0%B5%D1%87%D0%B0%D1%82%D0%B5%D0%BB%D1%8C%D0%BD%D0%BE%D1%81%D1%82%D0%B8&amp;noreask=1&amp;pos=55&amp;rpt=simage&amp;lr=21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text=%D0%BD%D0%B0%D0%B1%D0%B5%D1%80%D0%B5%D0%B6%D0%BD%D0%B0%D1%8F%20%D1%81%D0%BC%D0%BE%D0%BB%D0%B5%D0%BD%D1%81%D0%BA%D0%B0&amp;noreask=1&amp;pos=1&amp;rpt=simage&amp;lr=213&amp;uinfo=sw-788-sh-687-fw-765-fh-481-pd-1&amp;img_url=http://kp.ru/f/12/image/47/30/2703047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text=%D0%B2%D1%8A%D0%B5%D0%B7%D0%B4%20%D0%B2%20%D1%81%D0%BC%D0%BE%D0%BB%D0%B5%D0%BD%D1%81%D0%BA%20%D1%84%D0%BE%D1%82%D0%BE&amp;noreask=1&amp;pos=1&amp;rpt=simage&amp;lr=213&amp;uinfo=sw-1499-sh-714-fw-1274-fh-508-pd-1&amp;img_url=http://www.smolnews.ru/img/6682c4dc2a44ffe8eb89f308e7fcc39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images.yandex.ru/yandsearch?p=1&amp;text=%D0%B3%D0%B5%D1%80%D0%B1%20%D1%81%D0%BC%D0%BE%D0%BB%D0%B5%D0%BD%D1%81%D0%BA%D0%B0&amp;img_url=http://dic.academic.ru/pictures/city_of_russia/vyaz__ma.jpg&amp;pos=30&amp;uinfo=sw-1499-sh-714-fw-1274-fh-508-pd-1&amp;rpt=simag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2434" y="1412776"/>
            <a:ext cx="7175351" cy="2376264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/>
          <a:lstStyle/>
          <a:p>
            <a:pPr marL="182880" indent="0" algn="ctr">
              <a:buNone/>
            </a:pPr>
            <a:r>
              <a:rPr lang="ru-RU" i="1" kern="10" dirty="0" smtClean="0">
                <a:solidFill>
                  <a:srgbClr val="FFC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itchFamily="34" charset="0"/>
              </a:rPr>
              <a:t>проект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>«</a:t>
            </a:r>
            <a:r>
              <a:rPr lang="ru-RU" i="1" kern="10" dirty="0" err="1" smtClean="0">
                <a:solidFill>
                  <a:srgbClr val="FFC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itchFamily="34" charset="0"/>
              </a:rPr>
              <a:t>горо</a:t>
            </a:r>
            <a:r>
              <a:rPr lang="ru-RU" i="1" dirty="0" smtClean="0">
                <a:solidFill>
                  <a:srgbClr val="FFC000"/>
                </a:solidFill>
                <a:latin typeface="Impact" pitchFamily="34" charset="0"/>
              </a:rPr>
              <a:t> д Смоленск»</a:t>
            </a:r>
            <a:r>
              <a:rPr lang="ru-RU" dirty="0" smtClean="0">
                <a:solidFill>
                  <a:srgbClr val="FFC000"/>
                </a:solidFill>
                <a:latin typeface="Impact" pitchFamily="34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Impact" pitchFamily="34" charset="0"/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				</a:t>
            </a:r>
            <a:r>
              <a:rPr lang="ru-RU" sz="2000" i="1" dirty="0" smtClean="0">
                <a:solidFill>
                  <a:srgbClr val="0070C0"/>
                </a:solidFill>
                <a:latin typeface="Impact" pitchFamily="34" charset="0"/>
              </a:rPr>
              <a:t>Выполнила:</a:t>
            </a:r>
            <a:br>
              <a:rPr lang="ru-RU" sz="2000" i="1" dirty="0" smtClean="0">
                <a:solidFill>
                  <a:srgbClr val="0070C0"/>
                </a:solidFill>
                <a:latin typeface="Impact" pitchFamily="34" charset="0"/>
              </a:rPr>
            </a:br>
            <a:r>
              <a:rPr lang="ru-RU" sz="2000" i="1" dirty="0" smtClean="0">
                <a:solidFill>
                  <a:srgbClr val="0070C0"/>
                </a:solidFill>
                <a:latin typeface="Impact" pitchFamily="34" charset="0"/>
              </a:rPr>
              <a:t>     				        ученица 2 класса «А»</a:t>
            </a:r>
            <a:br>
              <a:rPr lang="ru-RU" sz="2000" i="1" dirty="0" smtClean="0">
                <a:solidFill>
                  <a:srgbClr val="0070C0"/>
                </a:solidFill>
                <a:latin typeface="Impact" pitchFamily="34" charset="0"/>
              </a:rPr>
            </a:br>
            <a:r>
              <a:rPr lang="ru-RU" sz="2000" i="1" dirty="0" smtClean="0">
                <a:solidFill>
                  <a:srgbClr val="0070C0"/>
                </a:solidFill>
                <a:latin typeface="Impact" pitchFamily="34" charset="0"/>
              </a:rPr>
              <a:t>					Карпова Дарья </a:t>
            </a:r>
            <a:endParaRPr lang="ru-RU" i="1" dirty="0">
              <a:solidFill>
                <a:srgbClr val="0070C0"/>
              </a:solidFill>
              <a:latin typeface="Impact" pitchFamily="34" charset="0"/>
            </a:endParaRPr>
          </a:p>
        </p:txBody>
      </p:sp>
      <p:pic>
        <p:nvPicPr>
          <p:cNvPr id="5122" name="Picture 2" descr="http://im8-tub-ru.yandex.net/i?id=3661360-0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92" y="188640"/>
            <a:ext cx="1351830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03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/>
        </p:nvSpPr>
        <p:spPr>
          <a:xfrm>
            <a:off x="3446614" y="3184280"/>
            <a:ext cx="2250773" cy="489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1028" name="Picture 4" descr="http://im3-tub-ru.yandex.net/i?id=350887646-3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84280"/>
            <a:ext cx="4248472" cy="31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5-tub-ru.yandex.net/i?id=195058400-3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7" y="548680"/>
            <a:ext cx="4225257" cy="313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004048" y="548471"/>
            <a:ext cx="3070895" cy="216024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ru-RU" sz="3200" dirty="0" smtClean="0">
                <a:solidFill>
                  <a:srgbClr val="0070C0"/>
                </a:solidFill>
                <a:latin typeface="Calibri" pitchFamily="34" charset="0"/>
              </a:rPr>
              <a:t>Моя малая родина – город Смоленск</a:t>
            </a:r>
            <a:endParaRPr lang="ru-RU" sz="3200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302" y="836712"/>
            <a:ext cx="3930839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Смоленск стоит на реке Днепр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Ерино фото\post36848_img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248472" cy="3186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molensk2.ru/images/img_21742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98896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75928" y="5165576"/>
            <a:ext cx="3930839" cy="49492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Набережная города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52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149080"/>
            <a:ext cx="5184576" cy="201622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effectLst/>
              </a:rPr>
              <a:t>Город </a:t>
            </a:r>
            <a:r>
              <a:rPr lang="ru-RU" sz="2400" dirty="0">
                <a:solidFill>
                  <a:schemeClr val="tx1"/>
                </a:solidFill>
                <a:effectLst/>
              </a:rPr>
              <a:t>– герой - почетное звание города, население которого проявило героизм во время Великой Отечественной воине.</a:t>
            </a:r>
            <a:br>
              <a:rPr lang="ru-RU" sz="2400" dirty="0">
                <a:solidFill>
                  <a:schemeClr val="tx1"/>
                </a:solidFill>
                <a:effectLst/>
              </a:rPr>
            </a:br>
            <a:r>
              <a:rPr lang="ru-RU" dirty="0">
                <a:effectLst/>
              </a:rPr>
              <a:t>- 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098" name="Picture 2" descr="http://www.smolnews.ru/img/6682c4dc2a44ffe8eb89f308e7fcc39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64" y="1052736"/>
            <a:ext cx="3253324" cy="45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8-tub-ru.yandex.net/i?id=3661360-0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2232248" cy="2615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666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9" t="12820" r="7692" b="12820"/>
          <a:stretch>
            <a:fillRect/>
          </a:stretch>
        </p:blipFill>
        <p:spPr bwMode="auto">
          <a:xfrm>
            <a:off x="0" y="965200"/>
            <a:ext cx="9144000" cy="589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9" t="77905" r="61868" b="12820"/>
          <a:stretch>
            <a:fillRect/>
          </a:stretch>
        </p:blipFill>
        <p:spPr bwMode="auto">
          <a:xfrm>
            <a:off x="0" y="0"/>
            <a:ext cx="9144000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WordArt 7"/>
          <p:cNvSpPr>
            <a:spLocks noChangeArrowheads="1" noChangeShapeType="1" noTextEdit="1"/>
          </p:cNvSpPr>
          <p:nvPr/>
        </p:nvSpPr>
        <p:spPr bwMode="auto">
          <a:xfrm>
            <a:off x="2339975" y="549275"/>
            <a:ext cx="446405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Города - герои</a:t>
            </a:r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827088" y="4724400"/>
            <a:ext cx="217487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7" name="AutoShape 9"/>
          <p:cNvSpPr>
            <a:spLocks noChangeArrowheads="1"/>
          </p:cNvSpPr>
          <p:nvPr/>
        </p:nvSpPr>
        <p:spPr bwMode="auto">
          <a:xfrm>
            <a:off x="2051050" y="2781300"/>
            <a:ext cx="217488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8" name="AutoShape 10"/>
          <p:cNvSpPr>
            <a:spLocks noChangeArrowheads="1"/>
          </p:cNvSpPr>
          <p:nvPr/>
        </p:nvSpPr>
        <p:spPr bwMode="auto">
          <a:xfrm>
            <a:off x="684213" y="3429000"/>
            <a:ext cx="217487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299" name="AutoShape 11"/>
          <p:cNvSpPr>
            <a:spLocks noChangeArrowheads="1"/>
          </p:cNvSpPr>
          <p:nvPr/>
        </p:nvSpPr>
        <p:spPr bwMode="auto">
          <a:xfrm>
            <a:off x="1258888" y="3357563"/>
            <a:ext cx="217487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1547813" y="2636838"/>
            <a:ext cx="217487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301" name="AutoShape 13"/>
          <p:cNvSpPr>
            <a:spLocks noChangeArrowheads="1"/>
          </p:cNvSpPr>
          <p:nvPr/>
        </p:nvSpPr>
        <p:spPr bwMode="auto">
          <a:xfrm>
            <a:off x="1547813" y="3860800"/>
            <a:ext cx="217487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302" name="AutoShape 14"/>
          <p:cNvSpPr>
            <a:spLocks noChangeArrowheads="1"/>
          </p:cNvSpPr>
          <p:nvPr/>
        </p:nvSpPr>
        <p:spPr bwMode="auto">
          <a:xfrm>
            <a:off x="971550" y="3357563"/>
            <a:ext cx="217488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6" name="Text Box 15"/>
          <p:cNvSpPr txBox="1">
            <a:spLocks noChangeArrowheads="1"/>
          </p:cNvSpPr>
          <p:nvPr/>
        </p:nvSpPr>
        <p:spPr bwMode="auto">
          <a:xfrm>
            <a:off x="1547813" y="3213100"/>
            <a:ext cx="1152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Москва</a:t>
            </a:r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1692275" y="3716338"/>
            <a:ext cx="16557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Сталинград</a:t>
            </a:r>
          </a:p>
        </p:txBody>
      </p:sp>
      <p:sp>
        <p:nvSpPr>
          <p:cNvPr id="16398" name="Text Box 17"/>
          <p:cNvSpPr txBox="1">
            <a:spLocks noChangeArrowheads="1"/>
          </p:cNvSpPr>
          <p:nvPr/>
        </p:nvSpPr>
        <p:spPr bwMode="auto">
          <a:xfrm>
            <a:off x="755650" y="2349500"/>
            <a:ext cx="15128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Ленинград</a:t>
            </a:r>
          </a:p>
        </p:txBody>
      </p:sp>
      <p:sp>
        <p:nvSpPr>
          <p:cNvPr id="16399" name="Text Box 18"/>
          <p:cNvSpPr txBox="1">
            <a:spLocks noChangeArrowheads="1"/>
          </p:cNvSpPr>
          <p:nvPr/>
        </p:nvSpPr>
        <p:spPr bwMode="auto">
          <a:xfrm>
            <a:off x="0" y="4941888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Новороссийск</a:t>
            </a:r>
          </a:p>
        </p:txBody>
      </p:sp>
      <p:sp>
        <p:nvSpPr>
          <p:cNvPr id="16400" name="Text Box 19"/>
          <p:cNvSpPr txBox="1">
            <a:spLocks noChangeArrowheads="1"/>
          </p:cNvSpPr>
          <p:nvPr/>
        </p:nvSpPr>
        <p:spPr bwMode="auto">
          <a:xfrm>
            <a:off x="755650" y="3573463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Тула</a:t>
            </a:r>
          </a:p>
        </p:txBody>
      </p:sp>
      <p:sp>
        <p:nvSpPr>
          <p:cNvPr id="16401" name="Text Box 20"/>
          <p:cNvSpPr txBox="1">
            <a:spLocks noChangeArrowheads="1"/>
          </p:cNvSpPr>
          <p:nvPr/>
        </p:nvSpPr>
        <p:spPr bwMode="auto">
          <a:xfrm>
            <a:off x="2268538" y="2636838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Мурманск</a:t>
            </a:r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auto">
          <a:xfrm>
            <a:off x="900113" y="3141663"/>
            <a:ext cx="217487" cy="215900"/>
          </a:xfrm>
          <a:prstGeom prst="star5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403" name="Text Box 22"/>
          <p:cNvSpPr txBox="1">
            <a:spLocks noChangeArrowheads="1"/>
          </p:cNvSpPr>
          <p:nvPr/>
        </p:nvSpPr>
        <p:spPr bwMode="auto">
          <a:xfrm>
            <a:off x="0" y="2852738"/>
            <a:ext cx="17287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Смоленск</a:t>
            </a:r>
          </a:p>
        </p:txBody>
      </p:sp>
      <p:sp>
        <p:nvSpPr>
          <p:cNvPr id="16404" name="Text Box 23"/>
          <p:cNvSpPr txBox="1">
            <a:spLocks noChangeArrowheads="1"/>
          </p:cNvSpPr>
          <p:nvPr/>
        </p:nvSpPr>
        <p:spPr bwMode="auto">
          <a:xfrm>
            <a:off x="0" y="3284538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i="1"/>
              <a:t>Курск</a:t>
            </a:r>
          </a:p>
        </p:txBody>
      </p:sp>
    </p:spTree>
    <p:extLst>
      <p:ext uri="{BB962C8B-B14F-4D97-AF65-F5344CB8AC3E}">
        <p14:creationId xmlns:p14="http://schemas.microsoft.com/office/powerpoint/2010/main" val="3766354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404664"/>
            <a:ext cx="6284168" cy="7200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tx1"/>
                </a:solidFill>
              </a:rPr>
              <a:t>Смоленск — </a:t>
            </a:r>
            <a:r>
              <a:rPr lang="ru-RU" sz="3200" b="1" dirty="0" smtClean="0">
                <a:solidFill>
                  <a:schemeClr val="tx1"/>
                </a:solidFill>
              </a:rPr>
              <a:t>город-крепость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esktop\Ерино фото\f-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47" y="1268760"/>
            <a:ext cx="4009319" cy="267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Ерино фото\1243509219_dsc_35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870" y="1312608"/>
            <a:ext cx="4248472" cy="270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Ерино фото\634455678677946812_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20" y="3945118"/>
            <a:ext cx="5753100" cy="279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80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4725144"/>
            <a:ext cx="5328591" cy="648072"/>
          </a:xfrm>
        </p:spPr>
        <p:txBody>
          <a:bodyPr/>
          <a:lstStyle/>
          <a:p>
            <a:pPr marL="0" indent="0" algn="l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Успенский собор в Смоленске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Ерино фото\sbmax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468052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Ерино фото\stroitelstvo3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238" y="201699"/>
            <a:ext cx="3143250" cy="494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259632" y="5445224"/>
            <a:ext cx="7399634" cy="216023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                                           Смоленский костел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55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404664"/>
            <a:ext cx="6400800" cy="75326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i="1" dirty="0" smtClean="0">
                <a:solidFill>
                  <a:srgbClr val="C00000"/>
                </a:solidFill>
                <a:latin typeface="Impact" pitchFamily="34" charset="0"/>
              </a:rPr>
              <a:t>Я люблю город Смоленск!</a:t>
            </a:r>
            <a:endParaRPr lang="ru-RU" sz="2800" i="1" dirty="0">
              <a:solidFill>
                <a:srgbClr val="C00000"/>
              </a:solidFill>
              <a:latin typeface="Impact" pitchFamily="34" charset="0"/>
            </a:endParaRPr>
          </a:p>
        </p:txBody>
      </p:sp>
      <p:pic>
        <p:nvPicPr>
          <p:cNvPr id="2050" name="Picture 2" descr="C:\Флешка\Фото\Новая папка\крым\IMG_76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507854" cy="4677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48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131</TotalTime>
  <Words>58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проект «горо д Смоленск»        Выполнила:                  ученица 2 класса «А»      Карпова Дарья </vt:lpstr>
      <vt:lpstr>Презентация PowerPoint</vt:lpstr>
      <vt:lpstr>Смоленск стоит на реке Днепр</vt:lpstr>
      <vt:lpstr>Город – герой - почетное звание города, население которого проявило героизм во время Великой Отечественной воине. -    </vt:lpstr>
      <vt:lpstr>Презентация PowerPoint</vt:lpstr>
      <vt:lpstr>Презентация PowerPoint</vt:lpstr>
      <vt:lpstr>Успенский собор в Смоленске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город Вязьма        Выполнила:                  ученица 2 класса «А»      Карпова Дарья</dc:title>
  <dc:creator>Алексей</dc:creator>
  <cp:lastModifiedBy>Алексей</cp:lastModifiedBy>
  <cp:revision>16</cp:revision>
  <dcterms:created xsi:type="dcterms:W3CDTF">2013-05-23T14:07:03Z</dcterms:created>
  <dcterms:modified xsi:type="dcterms:W3CDTF">2013-05-23T18:22:12Z</dcterms:modified>
</cp:coreProperties>
</file>