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8" r:id="rId7"/>
    <p:sldId id="267" r:id="rId8"/>
    <p:sldId id="266" r:id="rId9"/>
    <p:sldId id="263" r:id="rId10"/>
    <p:sldId id="269" r:id="rId11"/>
    <p:sldId id="270" r:id="rId12"/>
    <p:sldId id="264" r:id="rId13"/>
    <p:sldId id="271" r:id="rId14"/>
    <p:sldId id="272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0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8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18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6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5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4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09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0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50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7C5B-B4D0-4832-B0A1-AE2609E075B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BCE8-39FF-4AFF-B4AE-961283FAF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2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jpeg"/><Relationship Id="rId16" Type="http://schemas.microsoft.com/office/2007/relationships/hdphoto" Target="../media/hdphoto7.wdp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муравей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рыба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бабочка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стрекоза</a:t>
            </a:r>
          </a:p>
        </p:txBody>
      </p:sp>
    </p:spTree>
    <p:extLst>
      <p:ext uri="{BB962C8B-B14F-4D97-AF65-F5344CB8AC3E}">
        <p14:creationId xmlns:p14="http://schemas.microsoft.com/office/powerpoint/2010/main" val="23419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листок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собака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волк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белка</a:t>
            </a:r>
          </a:p>
        </p:txBody>
      </p:sp>
    </p:spTree>
    <p:extLst>
      <p:ext uri="{BB962C8B-B14F-4D97-AF65-F5344CB8AC3E}">
        <p14:creationId xmlns:p14="http://schemas.microsoft.com/office/powerpoint/2010/main" val="223388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марка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газета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конверт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почтальон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7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Teacher1\Desktop\kontury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9999"/>
            <a:ext cx="6016526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6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eacher1\Desktop\варе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42599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eacher1\Desktop\баб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28782"/>
            <a:ext cx="3312368" cy="242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eacher1\Desktop\лас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646" y="3364486"/>
            <a:ext cx="3445879" cy="250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Teacher1\Desktop\лист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429001"/>
            <a:ext cx="3312368" cy="250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Teacher1\Desktop\снег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38033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eacher1\Desktop\фла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27" y="3429000"/>
            <a:ext cx="341310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Teacher1\Desktop\пир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9987" y="326346"/>
            <a:ext cx="3518828" cy="267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Teacher1\Desktop\лош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4484" y="3429000"/>
            <a:ext cx="347433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53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Teacher1\Desktop\3688414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701" cy="687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acher1\Desktop\ANNOUNCE_PIC_200523507_8966937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723" b="88723" l="1127" r="809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221088"/>
            <a:ext cx="1468628" cy="111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Teacher1\Desktop\1275999706_001_fals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240" b="8992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607865"/>
            <a:ext cx="710022" cy="84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Teacher1\Desktop\600x600133507662943.jpe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979" b="88298" l="4167" r="94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1734" y="260648"/>
            <a:ext cx="795675" cy="62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Teacher1\Desktop\4e5fa65a9795e_Do546456g1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23" b="89978" l="10000" r="97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35553" y="5168375"/>
            <a:ext cx="1399187" cy="12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acher1\Desktop\79444177_voron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150" y="260648"/>
            <a:ext cx="108136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Teacher1\Desktop\1330801429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7609" y="5168375"/>
            <a:ext cx="1878137" cy="150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Teacher1\Desktop\b4a7975c2a4b359dea0838a8e56b2717thumb640x480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87083" l="22344" r="809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180927"/>
            <a:ext cx="928489" cy="6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C:\Users\Teacher1\Desktop\b4a7975c2a4b359dea0838a8e56b2717thumb640x480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87083" l="22344" r="809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440" y="6322700"/>
            <a:ext cx="928489" cy="6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C:\Users\Teacher1\Desktop\b4a7975c2a4b359dea0838a8e56b2717thumb640x480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87083" l="22344" r="809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217" y="5779016"/>
            <a:ext cx="928489" cy="6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8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6868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Одеяло убежало,</a:t>
            </a:r>
          </a:p>
          <a:p>
            <a:pPr marL="0" indent="0" algn="ctr"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Улетела простыня.</a:t>
            </a:r>
          </a:p>
          <a:p>
            <a:pPr marL="0" indent="0" algn="ctr"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подушка, как лягушка,</a:t>
            </a:r>
          </a:p>
          <a:p>
            <a:pPr marL="0" indent="0" algn="ctr"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Ускакала  от меня.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7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eacher1\Desktop\49963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04666"/>
            <a:ext cx="3064016" cy="23626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acher1\Desktop\Achievo-font-b-chinese-b-font-style-classical-vintage-font-b-floor-b-font-font-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6468" y="3125379"/>
            <a:ext cx="3063923" cy="30639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acher1\Desktop\classic_8039_j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3125379"/>
            <a:ext cx="2250016" cy="32542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acher1\Desktop\Soroka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070" b="9225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1977" y="404665"/>
            <a:ext cx="3328647" cy="23762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0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Teacher1\Desktop\pomidory_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2516019" cy="28803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eacher1\Desktop\fdcf9a71a7b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2466" y="3861048"/>
            <a:ext cx="2653670" cy="23774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Teacher1\Desktop\8859521dd846df191c365e602cd6e723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2464" y="548680"/>
            <a:ext cx="3107967" cy="27363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Teacher1\Desktop\x_555c56bd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341" y="3723188"/>
            <a:ext cx="2515270" cy="2515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0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eacher1\Desktop\091ce052e035c6e45aa5e37224f9be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5" y="692696"/>
            <a:ext cx="3024335" cy="19513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acher1\Desktop\f7701773e071268d7ad16a1a0e6a64a8_bbc8539bfca8a778b09510bfd08684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3024335" cy="24223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acher1\Desktop\baktria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7969" y="588077"/>
            <a:ext cx="2880759" cy="21605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acher1\Desktop\плюшевый-мишка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7969" y="3428999"/>
            <a:ext cx="2813879" cy="24386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226777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820472" cy="62646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1600" b="1" dirty="0">
                <a:latin typeface="Times New Roman" pitchFamily="18" charset="0"/>
                <a:cs typeface="Times New Roman" pitchFamily="18" charset="0"/>
              </a:rPr>
              <a:t>тетрадь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1600" b="1" dirty="0">
                <a:latin typeface="Times New Roman" pitchFamily="18" charset="0"/>
                <a:cs typeface="Times New Roman" pitchFamily="18" charset="0"/>
              </a:rPr>
              <a:t> ученик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1600" b="1" dirty="0">
                <a:latin typeface="Times New Roman" pitchFamily="18" charset="0"/>
                <a:cs typeface="Times New Roman" pitchFamily="18" charset="0"/>
              </a:rPr>
              <a:t>пенал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1600" b="1" dirty="0">
                <a:latin typeface="Times New Roman" pitchFamily="18" charset="0"/>
                <a:cs typeface="Times New Roman" pitchFamily="18" charset="0"/>
              </a:rPr>
              <a:t>ручка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34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Teacher1</dc:creator>
  <cp:lastModifiedBy>Teacher1</cp:lastModifiedBy>
  <cp:revision>27</cp:revision>
  <dcterms:created xsi:type="dcterms:W3CDTF">2014-03-06T08:22:57Z</dcterms:created>
  <dcterms:modified xsi:type="dcterms:W3CDTF">2014-03-17T08:05:20Z</dcterms:modified>
</cp:coreProperties>
</file>