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images.yandex.ru/yandsearch?source=wiz&amp;fp=0&amp;text=%D0%B3%D0%BD%D0%BE%D0%BC%D1%8B%20%D0%BA%D0%B0%D1%80%D1%82%D0%B8%D0%BD%D0%BA%D0%B8%20%D0%B4%D0%BB%D1%8F%20%D0%B4%D0%B5%D1%82%D0%B5%D0%B9&amp;noreask=1&amp;pos=6&amp;lr=11231&amp;rpt=simage&amp;uinfo=ww-1349-wh-643-fw-1124-fh-448-pd-1&amp;img_url=http%3A%2F%2Fimg0.liveinternet.ru%2Fimages%2Fattach%2Fc%2F2%2F69%2F415%2F69415856_05.png" TargetMode="External"/><Relationship Id="rId7" Type="http://schemas.openxmlformats.org/officeDocument/2006/relationships/hyperlink" Target="http://images.yandex.ru/yandsearch?source=wiz&amp;fp=9&amp;uinfo=ww-1349-wh-643-fw-1124-fh-448-pd-1&amp;p=9&amp;text=%D0%B3%D0%BD%D0%BE%D0%BC%D1%8B%20%D0%BA%D0%B0%D1%80%D1%82%D0%B8%D0%BD%D0%BA%D0%B8%20%D0%B4%D0%BB%D1%8F%20%D0%B4%D0%B5%D1%82%D0%B5%D0%B9&amp;noreask=1&amp;pos=275&amp;rpt=simage&amp;lr=11231&amp;img_url=http%3A%2F%2Fwww.e5.ru%2Fimage%2Fbig%2F22%2F06%2F5960622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images.yandex.ru/yandsearch?source=wiz&amp;fp=0&amp;text=%D0%B3%D0%BD%D0%BE%D0%BC%D1%8B%20%D0%BA%D0%B0%D1%80%D1%82%D0%B8%D0%BD%D0%BA%D0%B8%20%D0%B4%D0%BB%D1%8F%20%D0%B4%D0%B5%D1%82%D0%B5%D0%B9&amp;noreask=1&amp;pos=9&amp;lr=11231&amp;rpt=simage&amp;uinfo=ww-1349-wh-643-fw-1124-fh-448-pd-1&amp;img_url=http%3A%2F%2Fimg-fotki.yandex.ru%2Fget%2F5303%2Fnovprospekt.12%2F0_6befd_fba8d203_S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uinfo=ww-1349-wh-643-fw-1124-fh-448-pd-1&amp;p=3&amp;text=%D0%B3%D0%BD%D0%BE%D0%BC%D1%8B%20%D0%BA%D0%B0%D1%80%D1%82%D0%B8%D0%BD%D0%BA%D0%B8%20%D0%B4%D0%BB%D1%8F%20%D0%B4%D0%B5%D1%82%D0%B5%D0%B9&amp;noreask=1&amp;pos=103&amp;rpt=simage&amp;lr=11231&amp;img_url=http%3A%2F%2Fcs308121.vk.me%2Fg21448093%2Fe_65f7b45f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images.yandex.ru/yandsearch?p=1&amp;text=%D0%9A%D1%83%D0%B1%D0%B8%D0%BA%D0%B8%20%D0%BA%D0%B0%D1%80%D1%82%D0%B8%D0%BD%D0%BA%D0%B8%20%D0%B4%D0%BB%D1%8F%20%D0%B4%D0%B5%D1%82%D0%B5%D0%B9&amp;fp=1&amp;pos=33&amp;uinfo=ww-1349-wh-643-fw-1124-fh-448-pd-1&amp;rpt=simage&amp;img_url=http%3A%2F%2Fwww.puzo-karapuza.ru%2Fpics%2Fkub12_rus.jpg" TargetMode="External"/><Relationship Id="rId7" Type="http://schemas.openxmlformats.org/officeDocument/2006/relationships/hyperlink" Target="http://images.yandex.ru/yandsearch?p=1&amp;text=%D0%B1%D0%B0%D1%80%D0%B0%D0%B1%D0%B0%D0%BD%20%D0%BA%D0%B0%D1%80%D1%82%D0%B8%D0%BD%D0%BA%D0%B8%20%D0%B4%D0%BB%D1%8F%20%D0%B4%D0%B5%D1%82%D0%B5%D0%B9&amp;fp=1&amp;pos=51&amp;uinfo=ww-1349-wh-643-fw-1124-fh-448-pd-1&amp;rpt=simage&amp;img_url=http%3A%2F%2Fmy-shop.ru%2F_files%2Fproduct%2F2%2F64%2F631279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yandsearch?p=1&amp;text=%D0%BC%D0%BE%D1%80%D0%BE%D0%B6%D0%B5%D0%BD%D0%BE%D0%B5%20%D0%BA%D0%B0%D1%80%D1%82%D0%B8%D0%BD%D0%BA%D0%B8%20%D0%B4%D0%BB%D1%8F%20%D0%B4%D0%B5%D1%82%D0%B5%D0%B9&amp;fp=1&amp;pos=55&amp;uinfo=ww-1349-wh-643-fw-1124-fh-448-pd-1&amp;rpt=simage&amp;img_url=http%3A%2F%2Fimg.nr2.ru%2Fpict%2Farts1%2F10%2F49%2F104916.jp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uinfo=ww-1349-wh-643-fw-1124-fh-448-pd-1&amp;p=3&amp;text=%D1%86%D0%B2%D0%B5%D1%82%D1%8B%20%D0%BA%D0%B0%D1%80%D1%82%D0%B8%D0%BD%D0%BA%D0%B8%20%D0%B4%D0%BB%D1%8F%20%D0%B4%D0%B5%D1%82%D0%B5%D0%B9&amp;noreask=1&amp;pos=98&amp;rpt=simage&amp;lr=11231&amp;img_url=http%3A%2F%2Fs3.goodfon.ru%2Fwallpaper%2Fpreviews-middle%2F298124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9A%D0%9E%D0%9B%D0%94%D0%A3%D0%9D%D0%AC%D0%AF%20%D0%BA%D0%B0%D1%80%D1%82%D0%B8%D0%BD%D0%BA%D0%B8%20%D0%B4%D0%BB%D1%8F%20%D0%B4%D0%B5%D1%82%D0%B5%D0%B9&amp;fp=1&amp;pos=53&amp;uinfo=ww-1349-wh-643-fw-1124-fh-448-pd-1&amp;rpt=simage&amp;img_url=http%3A%2F%2Fwww.003.ru%2Fstatic%2Fproduct_docs%2F6%2F65%2F658%2F6581875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90872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РУССКИЙ ЯЗЫК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72" y="83671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mages.yandex.ru/yandsearch?p=1&amp;text=%D0%9A%D1%83%D0%B1%D0%B8%D0%BA%D0%B8%20%D0%BA%D0%B0%D1%80%D1%82%D0%B8%D0%BD%D0%BA%D0%B8%20%D0%B4%D0%BB%D1%8F%20%D0%B4%D0%B5%D1%82%D0%B5%D0%B9&amp;fp=1&amp;pos=33&amp;uinfo=ww-1349-wh-643-fw-1124-fh-448-pd-1&amp;rpt=simage&amp;img_url=http%3A%2F%2Fwww.puzo-karapuza.ru%2Fpics%2Fkub12_rus.jpg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9200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Кубики (слайд №5)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872" y="18593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mages.yandex.ru/yandsearch?p=1&amp;text=%D0%BC%D0%BE%D1%80%D0%BE%D0%B6%D0%B5%D0%BD%D0%BE%D0%B5%20%D0%BA%D0%B0%D1%80%D1%82%D0%B8%D0%BD%D0%BA%D0%B8%20%D0%B4%D0%BB%D1%8F%20%D0%B4%D0%B5%D1%82%D0%B5%D0%B9&amp;fp=1&amp;pos=55&amp;uinfo=ww-1349-wh-643-fw-1124-fh-448-pd-1&amp;rpt=simage&amp;img_url=http%3A%2F%2Fimg.nr2.ru%2Fpict%2Farts1%2F10%2F49%2F104916.jpg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160" y="269278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Барабан (слайд №5)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160" y="1507694"/>
            <a:ext cx="288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Мороженое  (слайд №5)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928" y="3062115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mages.yandex.ru/yandsearch?p=1&amp;text=%D0%B1%D0%B0%D1%80%D0%B0%D0%B1%D0%B0%D0%BD%20%D0%BA%D0%B0%D1%80%D1%82%D0%B8%D0%BD%D0%BA%D0%B8%20%D0%B4%D0%BB%D1%8F%20%D0%B4%D0%B5%D1%82%D0%B5%D0%B9&amp;fp=1&amp;pos=51&amp;uinfo=ww-1349-wh-643-fw-1124-fh-448-pd-1&amp;rpt=simage&amp;img_url=http%3A%2F%2Fmy-shop.ru%2F_files%2Fproduct%2F2%2F64%2F631279.jpg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684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-22832"/>
            <a:ext cx="9144000" cy="6876288"/>
          </a:xfrm>
          <a:prstGeom prst="rect">
            <a:avLst/>
          </a:prstGeom>
        </p:spPr>
      </p:pic>
      <p:pic>
        <p:nvPicPr>
          <p:cNvPr id="1026" name="Picture 2" descr="http://img0.liveinternet.ru/images/attach/c/2/69/415/69415856_05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11" y="2498331"/>
            <a:ext cx="1986657" cy="264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0.liveinternet.ru/images/attach/c/2/69/415/69415893_08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232"/>
            <a:ext cx="1800200" cy="230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5.ru/image/big/22/06/596062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90" y="1343485"/>
            <a:ext cx="31908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513857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г</a:t>
            </a:r>
            <a:r>
              <a:rPr lang="ru-RU" sz="3200" dirty="0" smtClean="0"/>
              <a:t>ном     сундук       монеты      фонарь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743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pic>
        <p:nvPicPr>
          <p:cNvPr id="2050" name="Picture 2" descr="http://disney-clipart.com/snow-white/jpg/Dwarfs/Seven-Dwarfs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799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62692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Согласные звуки и их буквы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515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4766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Игра  «Кто быстрее?»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31052" y="2162726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с</a:t>
            </a:r>
            <a:r>
              <a:rPr lang="ru-RU" sz="3200" dirty="0" err="1" smtClean="0"/>
              <a:t>_рока</a:t>
            </a:r>
            <a:endParaRPr lang="ru-RU" sz="3200" dirty="0" smtClean="0"/>
          </a:p>
          <a:p>
            <a:r>
              <a:rPr lang="ru-RU" sz="3200" dirty="0" err="1"/>
              <a:t>с</a:t>
            </a:r>
            <a:r>
              <a:rPr lang="ru-RU" sz="3200" dirty="0" err="1" smtClean="0"/>
              <a:t>_п_ги</a:t>
            </a:r>
            <a:endParaRPr lang="ru-RU" sz="3200" dirty="0" smtClean="0"/>
          </a:p>
          <a:p>
            <a:r>
              <a:rPr lang="ru-RU" sz="3200" dirty="0" err="1"/>
              <a:t>к</a:t>
            </a:r>
            <a:r>
              <a:rPr lang="ru-RU" sz="3200" dirty="0" err="1" smtClean="0"/>
              <a:t>_пуста</a:t>
            </a:r>
            <a:endParaRPr lang="ru-RU" sz="3200" dirty="0" smtClean="0"/>
          </a:p>
          <a:p>
            <a:r>
              <a:rPr lang="ru-RU" sz="3200" dirty="0" err="1"/>
              <a:t>н</a:t>
            </a:r>
            <a:r>
              <a:rPr lang="ru-RU" sz="3200" dirty="0" err="1" smtClean="0"/>
              <a:t>аш_л</a:t>
            </a:r>
            <a:endParaRPr lang="ru-RU" sz="3200" dirty="0" smtClean="0"/>
          </a:p>
          <a:p>
            <a:r>
              <a:rPr lang="ru-RU" sz="3200" dirty="0"/>
              <a:t>с</a:t>
            </a:r>
            <a:r>
              <a:rPr lang="ru-RU" sz="3200" dirty="0" smtClean="0"/>
              <a:t>у__</a:t>
            </a:r>
            <a:r>
              <a:rPr lang="ru-RU" sz="3200" dirty="0" err="1" smtClean="0"/>
              <a:t>ота</a:t>
            </a:r>
            <a:endParaRPr lang="ru-RU" sz="3200" dirty="0" smtClean="0"/>
          </a:p>
          <a:p>
            <a:r>
              <a:rPr lang="ru-RU" sz="3200" dirty="0" err="1"/>
              <a:t>к</a:t>
            </a:r>
            <a:r>
              <a:rPr lang="ru-RU" sz="3200" dirty="0" err="1" smtClean="0"/>
              <a:t>_ртина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458658" y="2169716"/>
            <a:ext cx="2226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в_рона</a:t>
            </a:r>
            <a:endParaRPr lang="ru-RU" sz="3200" dirty="0" smtClean="0"/>
          </a:p>
          <a:p>
            <a:r>
              <a:rPr lang="ru-RU" sz="3200" dirty="0" err="1" smtClean="0"/>
              <a:t>ш_лаши</a:t>
            </a:r>
            <a:endParaRPr lang="ru-RU" sz="3200" dirty="0" smtClean="0"/>
          </a:p>
          <a:p>
            <a:r>
              <a:rPr lang="ru-RU" sz="3200" dirty="0" err="1" smtClean="0"/>
              <a:t>ябл_ня</a:t>
            </a:r>
            <a:endParaRPr lang="ru-RU" sz="3200" dirty="0" smtClean="0"/>
          </a:p>
          <a:p>
            <a:r>
              <a:rPr lang="ru-RU" sz="3200" dirty="0" err="1" smtClean="0"/>
              <a:t>приш_л</a:t>
            </a:r>
            <a:endParaRPr lang="ru-RU" sz="3200" dirty="0" smtClean="0"/>
          </a:p>
          <a:p>
            <a:r>
              <a:rPr lang="ru-RU" sz="3200" dirty="0" err="1"/>
              <a:t>г</a:t>
            </a:r>
            <a:r>
              <a:rPr lang="ru-RU" sz="3200" dirty="0" err="1" smtClean="0"/>
              <a:t>ра</a:t>
            </a:r>
            <a:r>
              <a:rPr lang="ru-RU" sz="3200" dirty="0" smtClean="0"/>
              <a:t>_</a:t>
            </a:r>
          </a:p>
          <a:p>
            <a:r>
              <a:rPr lang="ru-RU" sz="3200" dirty="0" err="1"/>
              <a:t>к</a:t>
            </a:r>
            <a:r>
              <a:rPr lang="ru-RU" sz="3200" dirty="0" err="1" smtClean="0"/>
              <a:t>_ртон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335688" y="2162726"/>
            <a:ext cx="2808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в</a:t>
            </a:r>
            <a:r>
              <a:rPr lang="ru-RU" sz="3200" dirty="0" err="1" smtClean="0"/>
              <a:t>_робей</a:t>
            </a:r>
            <a:endParaRPr lang="ru-RU" sz="3200" dirty="0" smtClean="0"/>
          </a:p>
          <a:p>
            <a:r>
              <a:rPr lang="ru-RU" sz="3200" dirty="0" err="1" smtClean="0"/>
              <a:t>к_р_си</a:t>
            </a:r>
            <a:endParaRPr lang="ru-RU" sz="3200" dirty="0" smtClean="0"/>
          </a:p>
          <a:p>
            <a:r>
              <a:rPr lang="ru-RU" sz="3200" dirty="0" err="1" smtClean="0"/>
              <a:t>гор_д</a:t>
            </a:r>
            <a:endParaRPr lang="ru-RU" sz="3200" dirty="0" smtClean="0"/>
          </a:p>
          <a:p>
            <a:r>
              <a:rPr lang="ru-RU" sz="3200" dirty="0" err="1" smtClean="0"/>
              <a:t>уш_л</a:t>
            </a:r>
            <a:endParaRPr lang="ru-RU" sz="3200" dirty="0" smtClean="0"/>
          </a:p>
          <a:p>
            <a:r>
              <a:rPr lang="ru-RU" sz="3200" dirty="0" err="1"/>
              <a:t>г</a:t>
            </a:r>
            <a:r>
              <a:rPr lang="ru-RU" sz="3200" dirty="0" err="1" smtClean="0"/>
              <a:t>ри</a:t>
            </a:r>
            <a:r>
              <a:rPr lang="ru-RU" sz="3200" dirty="0" smtClean="0"/>
              <a:t>_</a:t>
            </a:r>
          </a:p>
          <a:p>
            <a:r>
              <a:rPr lang="ru-RU" sz="3200" dirty="0" err="1"/>
              <a:t>б</a:t>
            </a:r>
            <a:r>
              <a:rPr lang="ru-RU" sz="3200" dirty="0" err="1" smtClean="0"/>
              <a:t>_ран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15096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 1 ряд                                  2 ряд                                  3 ряд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4766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ПРИЗ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636912"/>
            <a:ext cx="27363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276872"/>
            <a:ext cx="2664296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60016" y="2996952"/>
            <a:ext cx="2736304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5576" y="209484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КУБИКИ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27884" y="1694637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МОРОЖЕНОЕ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71240" y="238722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БАРАБАН</a:t>
            </a:r>
            <a:endParaRPr lang="ru-RU" sz="3200" dirty="0"/>
          </a:p>
        </p:txBody>
      </p:sp>
      <p:pic>
        <p:nvPicPr>
          <p:cNvPr id="5122" name="Picture 2" descr="http://www.zanimayka.ru/published/publicdata/U54977/attachments/SC/products_pictures/1111-1-c_en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1396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ar4ack.narod.ru/IC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97" y="3573016"/>
            <a:ext cx="2824763" cy="21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egakot.ru/pictures/muzykalnaya_igrushka_baraban_00044269_larg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61" y="3933055"/>
            <a:ext cx="208461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ПОБЕСЕДУЕМ О СОГЛАСНЫХ…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628800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Назовите согласные звуки.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Какие из них всегда твердые?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Какие из них всегда мягкие?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Назовите пары по твердости-мягкости.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Назовите пары по звонкости-глухости.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30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486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Упражнение 9.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ЭКЗАМЕН</a:t>
            </a: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ЭКОЛОГИЯ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62880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… - наука о человеке и окружающей среде.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344271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… по русскому языку будет трудным.</a:t>
            </a:r>
            <a:endParaRPr lang="ru-RU" sz="3600" dirty="0"/>
          </a:p>
        </p:txBody>
      </p:sp>
      <p:pic>
        <p:nvPicPr>
          <p:cNvPr id="3074" name="Picture 2" descr="http://www.motto.net.ua/large/201208/5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84" y="4721234"/>
            <a:ext cx="3419872" cy="213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48"/>
            <a:ext cx="9190152" cy="6876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956" y="263865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ИГРА «РАСКОЛДУЙ СЛОВО»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64502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ХОУПЛ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64502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НЫБТИ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366605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33CC"/>
                </a:solidFill>
              </a:rPr>
              <a:t>СМТОЫ</a:t>
            </a:r>
            <a:endParaRPr lang="ru-RU" sz="4000" b="1" dirty="0">
              <a:solidFill>
                <a:srgbClr val="FF33CC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1560" y="5013176"/>
            <a:ext cx="18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27884" y="5013176"/>
            <a:ext cx="18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08204" y="4997152"/>
            <a:ext cx="18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http://img.4pk.ru/400x10000/689834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52" y="116632"/>
            <a:ext cx="4032448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2" y="-30480"/>
            <a:ext cx="9144000" cy="6876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8952" y="83145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mages.yandex.ru/yandsearch?source=wiz&amp;fp=3&amp;uinfo=ww-1349-wh-643-fw-1124-fh-448-pd-1&amp;p=3&amp;text=%D1%86%D0%B2%D0%B5%D1%82%D1%8B%20%D0%BA%D0%B0%D1%80%D1%82%D0%B8%D0%BD%D0%BA%D0%B8%20%D0%B4%D0%BB%D1%8F%20%D0%B4%D0%B5%D1%82%D0%B5%D0%B9&amp;noreask=1&amp;pos=98&amp;rpt=simage&amp;lr=11231&amp;img_url=http%3A%2F%2Fs3.goodfon.ru%2Fwallpaper%2Fpreviews-middle%2F298124.jpg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68" y="3639261"/>
            <a:ext cx="9136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http://images.yandex.ru/yandsearch?source=wiz&amp;fp=3&amp;uinfo=ww-1349-wh-643-fw-1124-fh-448-pd-1&amp;p=3&amp;text=%</a:t>
            </a:r>
            <a:r>
              <a:rPr lang="en-US" sz="1200" dirty="0" smtClean="0"/>
              <a:t>D0%B3%D0%BD%D0%BE%D0%BC%D1%8B%20%D0%BA%D0%B0%D1%80%D1%82%D0%B8%D0%BD%D0%BA%D0%B8%20%D0%B4%D0%BB%D1%8F%20%D0%B4%D0%B5%D1%82%D0%B5%D0%B9&amp;noreask=1&amp;pos=103&amp;rpt=simage&amp;lr=11231&amp;img_url=http%3A%2F%2Fcs308121.vk.me%2Fg21448093%2Fe_65f7b45f.jpg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" y="1662451"/>
            <a:ext cx="9113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mages.yandex.ru/yandsearch?source=wiz&amp;fp=8&amp;uinfo=ww-1349-wh-643-fw-1124-fh-448-pd-1&amp;p=8&amp;text=%D0%B3%D0%BD%D0%BE%D0%BC%D1%8B%20%D0%BA%D0%B0%D1%80%D1%82%D0%B8%D0%BD%D0%BA%D0%B8%20%D0%B4%D0%BB%D1%8F%20%D0%B4%D0%B5%D1%82%D0%B5%D0%B9&amp;noreask=1&amp;pos=266&amp;rpt=simage&amp;lr=11231&amp;img_url=http%3A%2F%2Ffreelance.ru%2Fimg%2Fportfolio%2Fpics%2F00%2F09%2FFA%2F653825.jpg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513923"/>
            <a:ext cx="908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mages.yandex.ru/yandsearch?source=wiz&amp;fp=1&amp;uinfo=ww-1349-wh-643-fw-1124-fh-448-pd-1&amp;p=1&amp;text=%D0%B3%D0%BD%D0%BE%D0%BC%D1%8B%20%D0%BA%D0%B0%D1%80%D1%82%D0%B8%D0%BD%D0%BA%D0%B8%20%D0%B4%D0%BB%D1%8F%20%D0%B4%D0%B5%D1%82%D0%B5%D0%B9&amp;noreask=1&amp;pos=58&amp;rpt=simage&amp;lr=11231&amp;img_url=http%3A%2F%2Fwww.edu.cap.ru%2Fhome%2F3691%2Fgruppa%2Fddddd.jpg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9268" y="46212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Гномы (слайд №2)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268" y="3344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Гномы (слайд №3)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07824" y="9279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268" y="447025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Цветы (слайд №7)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732" y="4839590"/>
            <a:ext cx="893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mages.yandex.ru/yandsearch?source=wiz&amp;fp=3&amp;uinfo=ww-1349-wh-643-fw-1124-fh-448-pd-1&amp;p=3&amp;text=%D1%86%D0%B2%D0%B5%D1%82%D1%8B%20%D0%BA%D0%B0%D1%80%D1%82%D0%B8%D0%BD%D0%BA%D0%B8%20%D0%B4%D0%BB%D1%8F%20%D0%B4%D0%B5%D1%82%D0%B5%D0%B9&amp;noreask=1&amp;pos=98&amp;rpt=simage&amp;lr=11231&amp;img_url=http%3A%2F%2Fs3.goodfon.ru%2Fwallpaper%2Fpreviews-middle%2F298124.jpg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69284" y="6014811"/>
            <a:ext cx="8757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mages.yandex.ru/yandsearch?p=1&amp;text=%D0%9A%D0%9E%D0%9B%D0%94%D0%A3%D0%9D%D0%AC%D0%AF%20%D0%BA%D0%B0%D1%80%D1%82%D0%B8%D0%BD%D0%BA%D0%B8%20%D0%B4%D0%BB%D1%8F%20%D0%B4%D0%B5%D1%82%D0%B5%D0%B9&amp;fp=1&amp;pos=53&amp;uinfo=ww-1349-wh-643-fw-1124-fh-448-pd-1&amp;rpt=simage&amp;img_url=http%3A%2F%2Fwww.003.ru%2Fstatic%2Fproduct_docs%2F6%2F65%2F658%2F6581875.jpg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3304" y="570347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Колдунья (слайд №8)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0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196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2014-03-16T06:13:40Z</dcterms:created>
  <dcterms:modified xsi:type="dcterms:W3CDTF">2014-03-16T14:28:54Z</dcterms:modified>
</cp:coreProperties>
</file>