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1B9FD-7FC0-4E3E-B26C-BF3CD97462AB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726E15-89A2-4710-9235-5450266965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851648" cy="18288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День матери </a:t>
            </a:r>
            <a:endParaRPr lang="ru-RU" sz="88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User\Мои документы\Мои рисунки\ma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3467910" cy="27908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4071942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Женщина  с младенцем на руках 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– воплощение земного материнства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857232"/>
            <a:ext cx="6400800" cy="1752600"/>
          </a:xfrm>
        </p:spPr>
        <p:txBody>
          <a:bodyPr/>
          <a:lstStyle/>
          <a:p>
            <a:pPr eaLnBrk="1" hangingPunct="1"/>
            <a:r>
              <a:rPr lang="ru-RU" sz="3200" i="1" dirty="0" smtClean="0"/>
              <a:t>Женщина  с младенцем на руках – воплощение земного материнства</a:t>
            </a:r>
          </a:p>
        </p:txBody>
      </p:sp>
      <p:pic>
        <p:nvPicPr>
          <p:cNvPr id="4" name="Picture 3" descr="C:\Documents and Settings\User\Мои документы\Мои рисунки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793692" cy="388144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86446" y="2928934"/>
            <a:ext cx="2786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мама нас ждет, и ночами не спит,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Волнуясь и думая часто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Ах, как они там?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сердце болит,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стонет, и рвется на части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Мадонна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Литта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Леонардо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Содержимое 3" descr="1madli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1142984"/>
            <a:ext cx="4322763" cy="5500688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3643314"/>
            <a:ext cx="23574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в праздник тебя пришел навестить,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Хоть можно почаще, конечно, -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Желаю тебе не болеть, не грустить,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Люблю я тебя бесконечно!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Мадонна с младенцем</a:t>
            </a:r>
            <a:b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Дуччо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916" t="2778" r="22917" b="4166"/>
          <a:stretch>
            <a:fillRect/>
          </a:stretch>
        </p:blipFill>
        <p:spPr>
          <a:xfrm>
            <a:off x="4786314" y="1500174"/>
            <a:ext cx="3714776" cy="47863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214710" cy="42862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Сикстинская мадонна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Рафаэль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Содержимое 3" descr="989351bb21f38ff9f4da4220abc2785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58" y="928670"/>
            <a:ext cx="3929062" cy="5408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Икона Казанской Божьей Матери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1" name="Содержимое 3" descr="kazan-ikon-pear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64" y="1000108"/>
            <a:ext cx="4662488" cy="5572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Казанская икона Божией Матери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Содержимое 3" descr="250px-Kazan_mosco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285859"/>
            <a:ext cx="4340405" cy="51435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4722 -0.12318 L 0.04722 -0.19529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User\Мои документы\Мои рисунки\11.jpg"/>
          <p:cNvPicPr>
            <a:picLocks noChangeAspect="1" noChangeArrowheads="1"/>
          </p:cNvPicPr>
          <p:nvPr/>
        </p:nvPicPr>
        <p:blipFill>
          <a:blip r:embed="rId2"/>
          <a:srcRect r="-78" b="51282"/>
          <a:stretch>
            <a:fillRect/>
          </a:stretch>
        </p:blipFill>
        <p:spPr bwMode="auto">
          <a:xfrm>
            <a:off x="642910" y="380979"/>
            <a:ext cx="4572032" cy="3048021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Мои документы\Мои рисунки\11.jpg"/>
          <p:cNvPicPr>
            <a:picLocks noChangeAspect="1" noChangeArrowheads="1"/>
          </p:cNvPicPr>
          <p:nvPr/>
        </p:nvPicPr>
        <p:blipFill>
          <a:blip r:embed="rId2"/>
          <a:srcRect t="50000" r="1595"/>
          <a:stretch>
            <a:fillRect/>
          </a:stretch>
        </p:blipFill>
        <p:spPr bwMode="auto">
          <a:xfrm>
            <a:off x="3500430" y="3493212"/>
            <a:ext cx="4643470" cy="3150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России праздник «День </a:t>
            </a:r>
            <a:r>
              <a:rPr lang="ru-RU" b="1" dirty="0" smtClean="0">
                <a:solidFill>
                  <a:srgbClr val="FF0000"/>
                </a:solidFill>
              </a:rPr>
              <a:t>Матери</a:t>
            </a:r>
            <a:r>
              <a:rPr lang="ru-RU" b="1" dirty="0" smtClean="0">
                <a:solidFill>
                  <a:srgbClr val="FF0000"/>
                </a:solidFill>
              </a:rPr>
              <a:t>» учреждён в   1998 году.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Мои документы\Мои рисунки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95140"/>
            <a:ext cx="6500858" cy="484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995425" cy="3857652"/>
          </a:xfrm>
          <a:prstGeom prst="rect">
            <a:avLst/>
          </a:prstGeom>
          <a:noFill/>
        </p:spPr>
      </p:pic>
      <p:pic>
        <p:nvPicPr>
          <p:cNvPr id="5" name="Picture 2" descr="C:\Documents and Settings\User\Мои документы\Мои рисунки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52"/>
            <a:ext cx="4211662" cy="40236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Цель праздника — поддержать традиции бережного отношения к женщине, закрепить семейные устои, особо отметить значение в нашей жизни главного человека — Матери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Чествование женщины-матери имеет многовековую историю.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17 по 19 века  в Великобритании  отмечалось так называемое «Материнское воскресенье»  — четвёртое воскресенье Великого поста, посвящённое  чествованию  матерей по всей стране.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User\Мои документы\Мои рисунки\день матери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219450" cy="4486275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Мои рисунки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4767017" cy="361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User\Мои документы\Мои рисун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143404" cy="304961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Мои документы\Мои рисунки\день матери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40" y="2928910"/>
            <a:ext cx="5000660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85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США  «День матери»  — день единства матерей в борьбе за мир во всём мире.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Вслед за США второе воскресенье мая объявили праздником 23 страны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Мои рисунки\день Матери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497559" cy="4389437"/>
          </a:xfrm>
          <a:prstGeom prst="rect">
            <a:avLst/>
          </a:prstGeom>
          <a:noFill/>
        </p:spPr>
      </p:pic>
      <p:pic>
        <p:nvPicPr>
          <p:cNvPr id="6147" name="Picture 3" descr="C:\Documents and Settings\User\Мои документы\Мои рисунки\день матери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71546"/>
            <a:ext cx="4484017" cy="5357826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5000636"/>
            <a:ext cx="30718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открыл мне этот мир,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жалея своих сил?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всегда оберегала?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Лучшая на свете МАМА.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User\Мои документы\Мои рисунки\день матери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422810" cy="4389437"/>
          </a:xfrm>
          <a:prstGeom prst="rect">
            <a:avLst/>
          </a:prstGeom>
          <a:noFill/>
        </p:spPr>
      </p:pic>
      <p:pic>
        <p:nvPicPr>
          <p:cNvPr id="7171" name="Picture 3" descr="C:\Documents and Settings\User\Мои документы\Мои рисунки\День матери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5107809" cy="340520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86380" y="714356"/>
            <a:ext cx="20002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на свете всех милее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теплом своим согреет,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Любит больше, чем себя?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МАМОЧКА моя.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4348" y="5143512"/>
            <a:ext cx="20002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Книжки вечером читает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всегда всё понимает,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Даже если я упряма,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Знаю, любит меня МАМА.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1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786806" cy="4389437"/>
          </a:xfrm>
          <a:prstGeom prst="rect">
            <a:avLst/>
          </a:prstGeom>
          <a:noFill/>
        </p:spPr>
      </p:pic>
      <p:pic>
        <p:nvPicPr>
          <p:cNvPr id="8195" name="Picture 3" descr="C:\Documents and Settings\User\Мои документы\Мои рисунки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375443" cy="450059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429256" y="500042"/>
            <a:ext cx="20002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Никогда не унывает,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мне надо, точно знает.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Если, вдруг, случится драма,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поддержит? Моя МАМА.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71538" y="5572140"/>
            <a:ext cx="192879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шагаю по дорожке,</a:t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 устали мои ножки.</a:t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Перепрыгнуть через яму</a:t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поможет? Знаю - МАМА.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User\Мои документы\Мои рисунки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028968" cy="4432390"/>
          </a:xfrm>
          <a:prstGeom prst="rect">
            <a:avLst/>
          </a:prstGeom>
          <a:noFill/>
        </p:spPr>
      </p:pic>
      <p:pic>
        <p:nvPicPr>
          <p:cNvPr id="9220" name="Picture 4" descr="C:\Documents and Settings\User\Мои документы\Мои рисунки\день матери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092595" cy="4455795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5042118"/>
            <a:ext cx="23574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в диких бегах суеты городской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Подчас забываем о маме,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Спешим, растворяясь в массе людской,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Всерьез увлекаясь делами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118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День матери </vt:lpstr>
      <vt:lpstr>В России праздник «День Матери» учреждён в   1998 году.</vt:lpstr>
      <vt:lpstr>Слайд 3</vt:lpstr>
      <vt:lpstr>Чествование женщины-матери имеет многовековую историю. С 17 по 19 века  в Великобритании  отмечалось так называемое «Материнское воскресенье»  — четвёртое воскресенье Великого поста, посвящённое  чествованию  матерей по всей стране. </vt:lpstr>
      <vt:lpstr> </vt:lpstr>
      <vt:lpstr>Слайд 6</vt:lpstr>
      <vt:lpstr> </vt:lpstr>
      <vt:lpstr>Слайд 8</vt:lpstr>
      <vt:lpstr>Слайд 9</vt:lpstr>
      <vt:lpstr>Слайд 10</vt:lpstr>
      <vt:lpstr>Мадонна Литта.  Леонардо</vt:lpstr>
      <vt:lpstr>Мадонна с младенцем Дуччо</vt:lpstr>
      <vt:lpstr>Сикстинская мадонна Рафаэль</vt:lpstr>
      <vt:lpstr>Икона Казанской Божьей Матери</vt:lpstr>
      <vt:lpstr>Казанская икона Божией Матери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2009-10-12T11:42:22Z</dcterms:created>
  <dcterms:modified xsi:type="dcterms:W3CDTF">2009-11-26T11:07:54Z</dcterms:modified>
</cp:coreProperties>
</file>