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5" autoAdjust="0"/>
    <p:restoredTop sz="94671" autoAdjust="0"/>
  </p:normalViewPr>
  <p:slideViewPr>
    <p:cSldViewPr>
      <p:cViewPr>
        <p:scale>
          <a:sx n="77" d="100"/>
          <a:sy n="77" d="100"/>
        </p:scale>
        <p:origin x="-1164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7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>
            <a:spLocks noGrp="1"/>
          </p:cNvSpPr>
          <p:nvPr>
            <p:ph type="ctrTitle"/>
          </p:nvPr>
        </p:nvSpPr>
        <p:spPr>
          <a:xfrm>
            <a:off x="685800" y="333375"/>
            <a:ext cx="7918648" cy="6191250"/>
          </a:xfrm>
        </p:spPr>
        <p:txBody>
          <a:bodyPr>
            <a:normAutofit/>
          </a:bodyPr>
          <a:lstStyle/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дошкольное образовательное учреждение</a:t>
            </a:r>
            <a:b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56 Калининского района 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Санкт-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Петербург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Старинная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избушка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«Бабушки Аринушки»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информационно –коммуникативных и игровых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проекта: воспитатель Шукшина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А.Ф</a:t>
            </a:r>
            <a:r>
              <a:rPr lang="en-US" sz="2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050" dirty="0"/>
              <a:t/>
            </a:r>
            <a:br>
              <a:rPr lang="ru-RU" sz="1050" dirty="0"/>
            </a:b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35554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«Что за чай самовар»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487" y="1204912"/>
            <a:ext cx="6677025" cy="4448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121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«Эх, лапти мои, лапти липовые»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487" y="1204912"/>
            <a:ext cx="6677025" cy="4448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24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матрешка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ctr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487" y="1204912"/>
            <a:ext cx="6677025" cy="4448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781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«Из прошлого ложки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487" y="1204912"/>
            <a:ext cx="6677025" cy="4448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09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Матушка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печка, укрась детушек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marL="0" indent="0" algn="ctr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487" y="1204912"/>
            <a:ext cx="6677025" cy="4448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448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Театрализованный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 русской народной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«Колобок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ctr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7" y="2026568"/>
            <a:ext cx="4052899" cy="27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2026568"/>
            <a:ext cx="4052888" cy="27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429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  «Колобок катится по дорожке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ctr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1870333"/>
            <a:ext cx="4052896" cy="27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6" y="1904292"/>
            <a:ext cx="4052894" cy="27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265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 – ритмические  движения под музыку «Колобок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993" y="1556792"/>
            <a:ext cx="6430587" cy="428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530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Этюд – драматизация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«Колобок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катится по дорожке»  (под музыкальное сопровождение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240" y="1562828"/>
            <a:ext cx="6430585" cy="428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217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Молодцы, детки, бабушка Аринушка похвалила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Вас</a:t>
            </a:r>
          </a:p>
          <a:p>
            <a:pPr marL="0" indent="0" algn="ctr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49" y="2062831"/>
            <a:ext cx="4052888" cy="27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060848"/>
            <a:ext cx="4052891" cy="27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704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традиционно-бытовой культурой русского народа (мини-музей «горница», «изба», домашняя утварь); расширять активный словарь; развивать интерес к посещению «избы»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92D050"/>
              </a:buClr>
              <a:buFont typeface="Wingdings" panose="05000000000000000000" pitchFamily="2" charset="2"/>
              <a:buChar char="v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 русской матрешкой; вызвать эмоциональное наслаждение, умение чувствовать красоту народной игрушки.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464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endParaRPr lang="ru-RU" dirty="0"/>
          </a:p>
          <a:p>
            <a:pPr lvl="0" algn="just"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Прививать интерес к культуре русского народа через знакомство с обычаями, обрядами, праздниками, традициями, народным творчеством, искусством;</a:t>
            </a:r>
          </a:p>
          <a:p>
            <a:pPr marL="0" indent="0">
              <a:buClr>
                <a:srgbClr val="00B050"/>
              </a:buClr>
              <a:buNone/>
            </a:pP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общему развитию ребенка, прививая ему любовь к Родине (русской культуре, русскому языку, природе);</a:t>
            </a:r>
          </a:p>
          <a:p>
            <a:pPr marL="0" indent="0">
              <a:buClr>
                <a:srgbClr val="00B050"/>
              </a:buClr>
              <a:buNone/>
            </a:pP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творческие и познавательные способности детей с учётом их возрастных и психологических особенностей;</a:t>
            </a:r>
          </a:p>
          <a:p>
            <a:pPr marL="0" indent="0">
              <a:buClr>
                <a:srgbClr val="00B050"/>
              </a:buClr>
              <a:buNone/>
            </a:pP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нравственно-патриотические чувства, формировать элементарные исторические представления.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416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</a:t>
            </a:r>
            <a:r>
              <a:rPr lang="ru-RU" sz="2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r>
              <a:rPr lang="ru-RU" sz="2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9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и пополнение фондов музея новыми экспонатами совместно с родителями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мини – музея коллекцией поделок из природного материала, бумаги и другого  материала, сбора магнитов в форме матрешки  городов России;</a:t>
            </a:r>
          </a:p>
          <a:p>
            <a:pPr lvl="0" algn="just"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макета матрешки для организации режиссерских игр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buNone/>
            </a:pP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</a:t>
            </a:r>
            <a:r>
              <a:rPr lang="ru-RU" sz="2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этап:</a:t>
            </a:r>
            <a:endParaRPr lang="ru-RU" sz="29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художественной литературы; познавательной литературы; беседы, игры; совместная творческая деятельность с детьми; оформление мини-музея совместно с  родителями на тему старинная избушка «Бабушки Аринушки».</a:t>
            </a:r>
          </a:p>
          <a:p>
            <a:pPr marL="0" indent="0">
              <a:buNone/>
            </a:pP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</a:t>
            </a:r>
            <a:r>
              <a:rPr lang="ru-RU" sz="2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этап:</a:t>
            </a:r>
            <a:endParaRPr lang="ru-RU" sz="29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мини-музея на тему старинная избушка «Бабушки Аринушки»,</a:t>
            </a: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Театрализованный показ</a:t>
            </a: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русской народной сказки «Колобок». Аппликация  «Колобок катится по дорожке».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952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Театрализованный показ русской народной сказки «ТЕРЕМОК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628800"/>
            <a:ext cx="5858792" cy="3903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935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в теремочке живет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23257"/>
            <a:ext cx="3358404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899058"/>
            <a:ext cx="3358403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073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Театрализованный показ русской народной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«КУРОЧКА РЯБА»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0" y="1390402"/>
            <a:ext cx="3404435" cy="226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67" y="3933056"/>
            <a:ext cx="3404433" cy="226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57872"/>
            <a:ext cx="3404433" cy="226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7" y="3933056"/>
            <a:ext cx="3404428" cy="226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923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мини-музея старинная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избушка</a:t>
            </a:r>
          </a:p>
          <a:p>
            <a:pPr marL="0" indent="0" algn="ct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«Бабушки Аринушки»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222" y="1536678"/>
            <a:ext cx="3960440" cy="46017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990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«Знакомство с русской избой»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6" y="1124744"/>
            <a:ext cx="3406381" cy="511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356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310</Words>
  <Application>Microsoft Office PowerPoint</Application>
  <PresentationFormat>Экран (4:3)</PresentationFormat>
  <Paragraphs>44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Государственное бюджетное дошкольное образовательное учреждение детский сад № 56 Калининского района  г. Санкт- Петербург  Старинная избушка «Бабушки Аринушки» с использованием информационно –коммуникативных и игровых технологий  Автор проекта: воспитатель Шукшина А.Ф.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Старинная избушка «Бабушки Аринушки» с использованием информационно –коммуникативных и игровых технологий Автор проекта: воспитатель Шукшина А.Ф. </dc:title>
  <dc:creator>Шукшина Анна Федоровна</dc:creator>
  <cp:lastModifiedBy>Шукшина Анна</cp:lastModifiedBy>
  <cp:revision>69</cp:revision>
  <dcterms:created xsi:type="dcterms:W3CDTF">2014-09-05T03:22:03Z</dcterms:created>
  <dcterms:modified xsi:type="dcterms:W3CDTF">2014-09-24T08:26:27Z</dcterms:modified>
</cp:coreProperties>
</file>