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76" r:id="rId2"/>
    <p:sldId id="260" r:id="rId3"/>
    <p:sldId id="263" r:id="rId4"/>
    <p:sldId id="268" r:id="rId5"/>
    <p:sldId id="273" r:id="rId6"/>
    <p:sldId id="271" r:id="rId7"/>
    <p:sldId id="27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718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DA28E-66E2-4BAD-8CD9-045913DD7652}" type="datetimeFigureOut">
              <a:rPr lang="ru-RU" smtClean="0"/>
              <a:t>23.02.2011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D44D7-9524-4FAD-A1B2-CFB233E72C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D44D7-9524-4FAD-A1B2-CFB233E72CA4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EE0-78A7-4DEE-9F92-378B2F86D14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772914-EDA4-48A6-944A-96B459BEF3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EE0-78A7-4DEE-9F92-378B2F86D14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2914-EDA4-48A6-944A-96B459BEF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EE0-78A7-4DEE-9F92-378B2F86D14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2914-EDA4-48A6-944A-96B459BEF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008EE0-78A7-4DEE-9F92-378B2F86D14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A772914-EDA4-48A6-944A-96B459BEF3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EE0-78A7-4DEE-9F92-378B2F86D14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2914-EDA4-48A6-944A-96B459BEF3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EE0-78A7-4DEE-9F92-378B2F86D14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2914-EDA4-48A6-944A-96B459BEF3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2914-EDA4-48A6-944A-96B459BEF3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EE0-78A7-4DEE-9F92-378B2F86D14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EE0-78A7-4DEE-9F92-378B2F86D14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2914-EDA4-48A6-944A-96B459BEF3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EE0-78A7-4DEE-9F92-378B2F86D14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2914-EDA4-48A6-944A-96B459BEF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008EE0-78A7-4DEE-9F92-378B2F86D14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772914-EDA4-48A6-944A-96B459BEF3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EE0-78A7-4DEE-9F92-378B2F86D14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772914-EDA4-48A6-944A-96B459BEF3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40000"/>
                <a:lumOff val="60000"/>
                <a:alpha val="71000"/>
              </a:schemeClr>
            </a:gs>
            <a:gs pos="39000">
              <a:srgbClr val="99CCFF"/>
            </a:gs>
            <a:gs pos="36000">
              <a:srgbClr val="9966FF"/>
            </a:gs>
            <a:gs pos="22000">
              <a:srgbClr val="CC99FF"/>
            </a:gs>
            <a:gs pos="19000">
              <a:srgbClr val="99CCFF"/>
            </a:gs>
            <a:gs pos="25000">
              <a:srgbClr val="CCCC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008EE0-78A7-4DEE-9F92-378B2F86D14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A772914-EDA4-48A6-944A-96B459BEF3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rezept.ru/travi/1790-oblepixa-krushinovidnaya.html" TargetMode="External"/><Relationship Id="rId13" Type="http://schemas.openxmlformats.org/officeDocument/2006/relationships/hyperlink" Target="http://trava-myrava.ru/dikorastyshie/yadovitietravi/belena.html" TargetMode="External"/><Relationship Id="rId3" Type="http://schemas.openxmlformats.org/officeDocument/2006/relationships/hyperlink" Target="http://molbiol.ru/forums/index.php?showtopic=80370" TargetMode="External"/><Relationship Id="rId7" Type="http://schemas.openxmlformats.org/officeDocument/2006/relationships/hyperlink" Target="http://www.med39.ru/fito/daphne.html" TargetMode="External"/><Relationship Id="rId12" Type="http://schemas.openxmlformats.org/officeDocument/2006/relationships/hyperlink" Target="http://www.supersadovnik.ru/article_plant.aspx?id=100067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rmed.ru/travnik/gastro/ponos/cheremuha/" TargetMode="External"/><Relationship Id="rId11" Type="http://schemas.openxmlformats.org/officeDocument/2006/relationships/hyperlink" Target="http://www.med-rast.ru/rasteniya/landysh_majskij" TargetMode="External"/><Relationship Id="rId5" Type="http://schemas.openxmlformats.org/officeDocument/2006/relationships/hyperlink" Target="http://mediczona.ru/chernaja-smorodina-kladez-vitaminov.html" TargetMode="External"/><Relationship Id="rId10" Type="http://schemas.openxmlformats.org/officeDocument/2006/relationships/hyperlink" Target="http://pohudeyka-ru.ru/polezniye-produkti/92-lekarstvennye-travy.-lechenie-travami..html" TargetMode="External"/><Relationship Id="rId4" Type="http://schemas.openxmlformats.org/officeDocument/2006/relationships/hyperlink" Target="http://www.darlesa.ru/yyagoda/169-biryuchina.html" TargetMode="External"/><Relationship Id="rId9" Type="http://schemas.openxmlformats.org/officeDocument/2006/relationships/hyperlink" Target="http://www.darlesa.ru/yyagoda/170-voronij-glaz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3071810"/>
            <a:ext cx="8229600" cy="12192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Ядовитые растения Нижегородской области</a:t>
            </a:r>
            <a:endParaRPr lang="ru-RU" sz="72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5500702"/>
            <a:ext cx="4071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Климкина Елена Евгеньевна, </a:t>
            </a:r>
          </a:p>
          <a:p>
            <a:pPr algn="r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МОУ СОШ №11</a:t>
            </a:r>
          </a:p>
          <a:p>
            <a:pPr algn="r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г.Саров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Нижегородской области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0000">
              <a:schemeClr val="accent1">
                <a:lumMod val="40000"/>
                <a:lumOff val="60000"/>
                <a:alpha val="71000"/>
              </a:schemeClr>
            </a:gs>
            <a:gs pos="39000">
              <a:srgbClr val="99CCFF"/>
            </a:gs>
            <a:gs pos="36000">
              <a:srgbClr val="9966FF"/>
            </a:gs>
            <a:gs pos="22000">
              <a:srgbClr val="CC99FF"/>
            </a:gs>
            <a:gs pos="19000">
              <a:srgbClr val="99CCFF"/>
            </a:gs>
            <a:gs pos="25000">
              <a:srgbClr val="CCCC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ocuments and Settings\Илья\Рабочий стол\работа2\1266494867_biruchina.jpg"/>
          <p:cNvPicPr>
            <a:picLocks noChangeAspect="1" noChangeArrowheads="1"/>
          </p:cNvPicPr>
          <p:nvPr/>
        </p:nvPicPr>
        <p:blipFill>
          <a:blip r:embed="rId2"/>
          <a:srcRect t="12121"/>
          <a:stretch>
            <a:fillRect/>
          </a:stretch>
        </p:blipFill>
        <p:spPr bwMode="auto">
          <a:xfrm>
            <a:off x="2714612" y="1500174"/>
            <a:ext cx="3643338" cy="267178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5" name="Picture 2" descr="H:\Documents and Settings\Илья\Рабочий стол\работа2\чёрная-смородин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14818"/>
            <a:ext cx="2714644" cy="252525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00364" y="4786322"/>
            <a:ext cx="3857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Ягоды бирючины похожи на черную смородину или на ягоды  черемухи.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Работа\работа2\yagodi_cheremu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215074" y="4286256"/>
            <a:ext cx="2828605" cy="242889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857224" y="0"/>
            <a:ext cx="77867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Бирючина (волчьи ягоды)-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кустарник, похожий на сирень своими белыми душистыми цветками.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785918" y="3143248"/>
            <a:ext cx="714380" cy="857256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643702" y="3214686"/>
            <a:ext cx="642942" cy="785818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Documents and Settings\Илья\Рабочий стол\работа2\daph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1928826" cy="30629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5" name="Picture 2" descr="H:\Documents and Settings\Илья\Рабочий стол\работа2\1265885789_hippophae_rhamnoides_k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57166"/>
            <a:ext cx="2286016" cy="22265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6" name="Picture 2" descr="H:\Documents and Settings\Илья\Рабочий стол\работа2\41942180_0009997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571876"/>
            <a:ext cx="1905014" cy="2857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7" name="TextBox 6"/>
          <p:cNvSpPr txBox="1"/>
          <p:nvPr/>
        </p:nvSpPr>
        <p:spPr>
          <a:xfrm>
            <a:off x="2428860" y="571480"/>
            <a:ext cx="3955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Волчье  лыко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(волчеягодник)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3214686"/>
            <a:ext cx="67151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Красивые цветки и красные аппетитные ягоды очень привлекательны. Но все растение пропитано ядом. При соприкосновении с корой образуются волдыри и язвы. Растение похоже на облепиху, так как цветы и ягоды появляются на самом стебле.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768" y="2643182"/>
            <a:ext cx="1663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облепиха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Documents and Settings\Илья\Рабочий стол\работа2\p20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348232" cy="2290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:\Documents and Settings\Илья\Рабочий стол\работа2\post-20488-1185009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42852"/>
            <a:ext cx="3143271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H:\Documents and Settings\Илья\Рабочий стол\работа2\306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643314"/>
            <a:ext cx="2214578" cy="2634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000628" y="6286520"/>
            <a:ext cx="3950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Очень похож на чернику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2857496"/>
            <a:ext cx="3261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Вороний глаз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3714752"/>
            <a:ext cx="5429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Его единственная ягода черного цвета, похожа на глаз вороны. Животные обходят вороний глаз стороной. Никогда не срывай и не бери его в рот.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Documents and Settings\Илья\Рабочий стол\работа2\ber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786190"/>
            <a:ext cx="1984438" cy="264320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2" descr="H:\Documents and Settings\Илья\Рабочий стол\работа2\177802500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000108"/>
            <a:ext cx="2500330" cy="370114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2" descr="J:\Работа\работа2\7b22b8e9e53a59bce45f7e3986e8eaf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86190"/>
            <a:ext cx="2490581" cy="2500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357554" y="0"/>
            <a:ext cx="2616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Ландыш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04" y="1000108"/>
            <a:ext cx="30003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Плод ландыша-круглая оранжево-красная ягода.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85794"/>
            <a:ext cx="335755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растение ядовито, но из его листьев , цветков, семян делают  лекарства.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0430" y="5000637"/>
            <a:ext cx="2714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 спутай эти ягоды со смородиной !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2928926" y="5643578"/>
            <a:ext cx="571504" cy="71438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143636" y="5643578"/>
            <a:ext cx="500066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Documents and Settings\Илья\Рабочий стол\работа2\belen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2214578" cy="2952771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obliqueBottom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H:\Documents and Settings\Илья\Рабочий стол\работа2\belen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357562"/>
            <a:ext cx="2303876" cy="3071834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obliqueBottom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857488" y="785794"/>
            <a:ext cx="650082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Белену еще называют «око дьявола», «дурь-травой», «собачий мак». Встречается по оврагам, пустырям, вдоль дорог. Имеет неприятный запах.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5072074"/>
            <a:ext cx="31583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белена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"/>
          <a:ext cx="9144000" cy="7082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72000"/>
                <a:gridCol w="4572000"/>
              </a:tblGrid>
              <a:tr h="506895">
                <a:tc>
                  <a:txBody>
                    <a:bodyPr/>
                    <a:lstStyle/>
                    <a:p>
                      <a:endParaRPr lang="ru-RU" sz="16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8177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http://molbiol.ru/forums/index.php?showtopic=80370</a:t>
                      </a:r>
                      <a:endParaRPr lang="ru-RU" sz="16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http://www.darlesa.ru/yyagoda/169-biryuchina.html</a:t>
                      </a:r>
                      <a:endParaRPr lang="ru-RU" sz="16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бирючина</a:t>
                      </a:r>
                      <a:endParaRPr lang="ru-RU" sz="16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8177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http://mediczona.ru/chernaja-smorodina-kladez-vitaminov.html</a:t>
                      </a:r>
                      <a:endParaRPr lang="ru-RU" sz="16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черная смородина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95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http://narmed.ru/travnik/gastro/ponos/cheremuha/</a:t>
                      </a:r>
                      <a:endParaRPr lang="ru-RU" sz="16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черемуха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369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http://</a:t>
                      </a:r>
                      <a:r>
                        <a:rPr lang="en-US" sz="16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www.med39.ru/fito/daphne.html</a:t>
                      </a:r>
                      <a:endParaRPr lang="ru-RU" sz="16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волчье лыко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8177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8"/>
                        </a:rPr>
                        <a:t>http://www.medrezept.ru/travi/1790-oblepixa-krushinovidnaya.html</a:t>
                      </a:r>
                      <a:endParaRPr lang="ru-RU" sz="16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облепиха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8177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http://</a:t>
                      </a:r>
                      <a:r>
                        <a:rPr lang="en-US" sz="16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www.darlesa.ru/yyagoda/170-voronij-glaz.html</a:t>
                      </a:r>
                      <a:endParaRPr lang="ru-RU" sz="16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вороний глаз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8177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10"/>
                        </a:rPr>
                        <a:t>http://pohudeyka-ru.ru/polezniye-produkti/92-lekarstvennye-travy.-lechenie-travami..html</a:t>
                      </a:r>
                      <a:endParaRPr lang="ru-RU" sz="16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черника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95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11"/>
                        </a:rPr>
                        <a:t>http://www.med-rast.ru/rasteniya/landysh_majskij</a:t>
                      </a:r>
                      <a:endParaRPr lang="ru-RU" sz="16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ландыш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8177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12"/>
                        </a:rPr>
                        <a:t>http://www.supersadovnik.ru/article_plant.aspx?id=1000676</a:t>
                      </a:r>
                      <a:endParaRPr lang="ru-RU" sz="16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красная смородина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9880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13"/>
                        </a:rPr>
                        <a:t>http://</a:t>
                      </a:r>
                      <a:r>
                        <a:rPr lang="en-US" sz="16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13"/>
                        </a:rPr>
                        <a:t>trava-myrava.ru/dikorastyshie/yadovitietravi/belena.html</a:t>
                      </a:r>
                      <a:endParaRPr lang="ru-RU" sz="16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белена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-35721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Используемые ресурсы: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235</Words>
  <Application>Microsoft Office PowerPoint</Application>
  <PresentationFormat>Экран (4:3)</PresentationFormat>
  <Paragraphs>50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Ядовитые растения Нижегородской области</vt:lpstr>
      <vt:lpstr>Слайд 2</vt:lpstr>
      <vt:lpstr>Слайд 3</vt:lpstr>
      <vt:lpstr>Слайд 4</vt:lpstr>
      <vt:lpstr>Слайд 5</vt:lpstr>
      <vt:lpstr>Слайд 6</vt:lpstr>
      <vt:lpstr>Используемые ресурсы: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67</cp:revision>
  <dcterms:created xsi:type="dcterms:W3CDTF">2011-02-20T16:31:48Z</dcterms:created>
  <dcterms:modified xsi:type="dcterms:W3CDTF">2011-02-23T09:26:07Z</dcterms:modified>
</cp:coreProperties>
</file>