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8" r:id="rId3"/>
    <p:sldId id="263" r:id="rId4"/>
    <p:sldId id="261" r:id="rId5"/>
    <p:sldId id="265" r:id="rId6"/>
    <p:sldId id="266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image" Target="../media/image3.jpeg"/><Relationship Id="rId6" Type="http://schemas.openxmlformats.org/officeDocument/2006/relationships/slide" Target="../slides/slide5.xml"/><Relationship Id="rId5" Type="http://schemas.openxmlformats.org/officeDocument/2006/relationships/image" Target="../media/image5.jpg"/><Relationship Id="rId4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06FBD-1F57-4448-89B0-38C4AD090F55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46744AA-6DAD-41D8-864E-64B632DC5390}">
      <dgm:prSet phldrT="[Текст]"/>
      <dgm:spPr/>
      <dgm:t>
        <a:bodyPr/>
        <a:lstStyle/>
        <a:p>
          <a:r>
            <a:rPr lang="ru-RU" dirty="0" smtClean="0">
              <a:latin typeface="+mj-lt"/>
              <a:cs typeface="Times New Roman" pitchFamily="18" charset="0"/>
            </a:rPr>
            <a:t>Что такое полезные ископаемые</a:t>
          </a:r>
          <a:endParaRPr lang="ru-RU" dirty="0"/>
        </a:p>
      </dgm:t>
    </dgm:pt>
    <dgm:pt modelId="{1D10AFED-00D4-43FF-A045-C9B40CCB56B7}" type="parTrans" cxnId="{9CCBF7BC-7CF7-479E-96F5-B8216CC52343}">
      <dgm:prSet/>
      <dgm:spPr/>
      <dgm:t>
        <a:bodyPr/>
        <a:lstStyle/>
        <a:p>
          <a:endParaRPr lang="ru-RU"/>
        </a:p>
      </dgm:t>
    </dgm:pt>
    <dgm:pt modelId="{D60EDF9A-BCD6-48D4-ABD0-2A3F4EA68A3E}" type="sibTrans" cxnId="{9CCBF7BC-7CF7-479E-96F5-B8216CC52343}">
      <dgm:prSet/>
      <dgm:spPr/>
      <dgm:t>
        <a:bodyPr/>
        <a:lstStyle/>
        <a:p>
          <a:endParaRPr lang="ru-RU"/>
        </a:p>
      </dgm:t>
    </dgm:pt>
    <dgm:pt modelId="{43F98623-CF5D-4145-B73E-169BC1D31A4D}">
      <dgm:prSet phldrT="[Текст]"/>
      <dgm:spPr/>
      <dgm:t>
        <a:bodyPr/>
        <a:lstStyle/>
        <a:p>
          <a:r>
            <a:rPr lang="ru-RU" dirty="0" smtClean="0"/>
            <a:t>Для чего добывают полезные ископаемые</a:t>
          </a:r>
          <a:endParaRPr lang="ru-RU" dirty="0"/>
        </a:p>
      </dgm:t>
    </dgm:pt>
    <dgm:pt modelId="{98E189AF-4740-420D-8751-EA064ABF6987}" type="parTrans" cxnId="{A360D614-F0C6-4A9B-89CF-16C2EA259AA7}">
      <dgm:prSet/>
      <dgm:spPr/>
      <dgm:t>
        <a:bodyPr/>
        <a:lstStyle/>
        <a:p>
          <a:endParaRPr lang="ru-RU"/>
        </a:p>
      </dgm:t>
    </dgm:pt>
    <dgm:pt modelId="{599BC0E9-1BAC-4ADE-84D6-1BD1F5204DF0}" type="sibTrans" cxnId="{A360D614-F0C6-4A9B-89CF-16C2EA259AA7}">
      <dgm:prSet/>
      <dgm:spPr/>
      <dgm:t>
        <a:bodyPr/>
        <a:lstStyle/>
        <a:p>
          <a:endParaRPr lang="ru-RU"/>
        </a:p>
      </dgm:t>
    </dgm:pt>
    <dgm:pt modelId="{EE602575-2BFE-4889-99C4-8408FED2C959}">
      <dgm:prSet phldrT="[Текст]"/>
      <dgm:spPr/>
      <dgm:t>
        <a:bodyPr/>
        <a:lstStyle/>
        <a:p>
          <a:r>
            <a:rPr lang="ru-RU" dirty="0" smtClean="0"/>
            <a:t>Как добывают полезные ископаемые</a:t>
          </a:r>
          <a:endParaRPr lang="ru-RU" dirty="0"/>
        </a:p>
      </dgm:t>
    </dgm:pt>
    <dgm:pt modelId="{7C2F92B8-012D-473A-A9E8-0D3E6746C790}" type="parTrans" cxnId="{E290DB4B-4FC5-45F5-9E15-1F5988BC96EA}">
      <dgm:prSet/>
      <dgm:spPr/>
      <dgm:t>
        <a:bodyPr/>
        <a:lstStyle/>
        <a:p>
          <a:endParaRPr lang="ru-RU"/>
        </a:p>
      </dgm:t>
    </dgm:pt>
    <dgm:pt modelId="{706CCEA5-141B-427A-A3E5-8F30E4BFE3C0}" type="sibTrans" cxnId="{E290DB4B-4FC5-45F5-9E15-1F5988BC96EA}">
      <dgm:prSet/>
      <dgm:spPr/>
      <dgm:t>
        <a:bodyPr/>
        <a:lstStyle/>
        <a:p>
          <a:endParaRPr lang="ru-RU"/>
        </a:p>
      </dgm:t>
    </dgm:pt>
    <dgm:pt modelId="{6B6D5A87-5963-4677-8496-32DDC8E73AFB}" type="pres">
      <dgm:prSet presAssocID="{70C06FBD-1F57-4448-89B0-38C4AD090F55}" presName="linearFlow" presStyleCnt="0">
        <dgm:presLayoutVars>
          <dgm:dir/>
          <dgm:resizeHandles val="exact"/>
        </dgm:presLayoutVars>
      </dgm:prSet>
      <dgm:spPr/>
    </dgm:pt>
    <dgm:pt modelId="{E5CC86CA-1126-4059-AE91-9939B24FA413}" type="pres">
      <dgm:prSet presAssocID="{F46744AA-6DAD-41D8-864E-64B632DC5390}" presName="composite" presStyleCnt="0"/>
      <dgm:spPr/>
    </dgm:pt>
    <dgm:pt modelId="{B88F013B-AC60-49C7-8260-940AF9AEF51A}" type="pres">
      <dgm:prSet presAssocID="{F46744AA-6DAD-41D8-864E-64B632DC539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2F41FA9-1F87-4285-A861-0535FCBD52A6}" type="pres">
      <dgm:prSet presAssocID="{F46744AA-6DAD-41D8-864E-64B632DC539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D14DD-5057-4790-940C-50132614B630}" type="pres">
      <dgm:prSet presAssocID="{D60EDF9A-BCD6-48D4-ABD0-2A3F4EA68A3E}" presName="spacing" presStyleCnt="0"/>
      <dgm:spPr/>
    </dgm:pt>
    <dgm:pt modelId="{1D0915BA-C0A1-4AF1-91EA-CD71C1545FFD}" type="pres">
      <dgm:prSet presAssocID="{43F98623-CF5D-4145-B73E-169BC1D31A4D}" presName="composite" presStyleCnt="0"/>
      <dgm:spPr/>
    </dgm:pt>
    <dgm:pt modelId="{5AC500AD-640B-4319-A6E5-D97F637F93C0}" type="pres">
      <dgm:prSet presAssocID="{43F98623-CF5D-4145-B73E-169BC1D31A4D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9C1A9E5-3ED1-4667-9303-D6BD1304C42A}" type="pres">
      <dgm:prSet presAssocID="{43F98623-CF5D-4145-B73E-169BC1D31A4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CB50-24C9-4F97-8CB5-2D739A120592}" type="pres">
      <dgm:prSet presAssocID="{599BC0E9-1BAC-4ADE-84D6-1BD1F5204DF0}" presName="spacing" presStyleCnt="0"/>
      <dgm:spPr/>
    </dgm:pt>
    <dgm:pt modelId="{BA83D2AA-7036-4B9D-A4A8-DF222EAB781F}" type="pres">
      <dgm:prSet presAssocID="{EE602575-2BFE-4889-99C4-8408FED2C959}" presName="composite" presStyleCnt="0"/>
      <dgm:spPr/>
    </dgm:pt>
    <dgm:pt modelId="{05AA8C1C-863C-4489-B71C-669306E1B152}" type="pres">
      <dgm:prSet presAssocID="{EE602575-2BFE-4889-99C4-8408FED2C95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9528FC2-0BB8-401A-ADDB-B282270EAB86}" type="pres">
      <dgm:prSet presAssocID="{EE602575-2BFE-4889-99C4-8408FED2C9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0D614-F0C6-4A9B-89CF-16C2EA259AA7}" srcId="{70C06FBD-1F57-4448-89B0-38C4AD090F55}" destId="{43F98623-CF5D-4145-B73E-169BC1D31A4D}" srcOrd="1" destOrd="0" parTransId="{98E189AF-4740-420D-8751-EA064ABF6987}" sibTransId="{599BC0E9-1BAC-4ADE-84D6-1BD1F5204DF0}"/>
    <dgm:cxn modelId="{DC901FB4-0CD4-442A-8424-490700E4970E}" type="presOf" srcId="{70C06FBD-1F57-4448-89B0-38C4AD090F55}" destId="{6B6D5A87-5963-4677-8496-32DDC8E73AFB}" srcOrd="0" destOrd="0" presId="urn:microsoft.com/office/officeart/2005/8/layout/vList3"/>
    <dgm:cxn modelId="{4D857147-6314-4309-892D-B1962950192E}" type="presOf" srcId="{EE602575-2BFE-4889-99C4-8408FED2C959}" destId="{09528FC2-0BB8-401A-ADDB-B282270EAB86}" srcOrd="0" destOrd="0" presId="urn:microsoft.com/office/officeart/2005/8/layout/vList3"/>
    <dgm:cxn modelId="{C9461C78-B15B-473E-A415-71B9BD9616E6}" type="presOf" srcId="{F46744AA-6DAD-41D8-864E-64B632DC5390}" destId="{92F41FA9-1F87-4285-A861-0535FCBD52A6}" srcOrd="0" destOrd="0" presId="urn:microsoft.com/office/officeart/2005/8/layout/vList3"/>
    <dgm:cxn modelId="{FD6EAEC4-38C0-4796-A57D-307AC59594A9}" type="presOf" srcId="{43F98623-CF5D-4145-B73E-169BC1D31A4D}" destId="{A9C1A9E5-3ED1-4667-9303-D6BD1304C42A}" srcOrd="0" destOrd="0" presId="urn:microsoft.com/office/officeart/2005/8/layout/vList3"/>
    <dgm:cxn modelId="{9CCBF7BC-7CF7-479E-96F5-B8216CC52343}" srcId="{70C06FBD-1F57-4448-89B0-38C4AD090F55}" destId="{F46744AA-6DAD-41D8-864E-64B632DC5390}" srcOrd="0" destOrd="0" parTransId="{1D10AFED-00D4-43FF-A045-C9B40CCB56B7}" sibTransId="{D60EDF9A-BCD6-48D4-ABD0-2A3F4EA68A3E}"/>
    <dgm:cxn modelId="{E290DB4B-4FC5-45F5-9E15-1F5988BC96EA}" srcId="{70C06FBD-1F57-4448-89B0-38C4AD090F55}" destId="{EE602575-2BFE-4889-99C4-8408FED2C959}" srcOrd="2" destOrd="0" parTransId="{7C2F92B8-012D-473A-A9E8-0D3E6746C790}" sibTransId="{706CCEA5-141B-427A-A3E5-8F30E4BFE3C0}"/>
    <dgm:cxn modelId="{4D84C62B-8B7D-4E9E-A78B-ED702B875B2D}" type="presParOf" srcId="{6B6D5A87-5963-4677-8496-32DDC8E73AFB}" destId="{E5CC86CA-1126-4059-AE91-9939B24FA413}" srcOrd="0" destOrd="0" presId="urn:microsoft.com/office/officeart/2005/8/layout/vList3"/>
    <dgm:cxn modelId="{1266AA79-3A9D-4303-8DDB-5C443243F95F}" type="presParOf" srcId="{E5CC86CA-1126-4059-AE91-9939B24FA413}" destId="{B88F013B-AC60-49C7-8260-940AF9AEF51A}" srcOrd="0" destOrd="0" presId="urn:microsoft.com/office/officeart/2005/8/layout/vList3"/>
    <dgm:cxn modelId="{7CBD5DA8-F217-4C1F-A887-257E1E404FF9}" type="presParOf" srcId="{E5CC86CA-1126-4059-AE91-9939B24FA413}" destId="{92F41FA9-1F87-4285-A861-0535FCBD52A6}" srcOrd="1" destOrd="0" presId="urn:microsoft.com/office/officeart/2005/8/layout/vList3"/>
    <dgm:cxn modelId="{DB4BEAB4-D084-42F0-88AB-06F2F9B86DA9}" type="presParOf" srcId="{6B6D5A87-5963-4677-8496-32DDC8E73AFB}" destId="{1E1D14DD-5057-4790-940C-50132614B630}" srcOrd="1" destOrd="0" presId="urn:microsoft.com/office/officeart/2005/8/layout/vList3"/>
    <dgm:cxn modelId="{1CA2B1DD-5DA6-4131-B3C9-B7EDF00C8AD2}" type="presParOf" srcId="{6B6D5A87-5963-4677-8496-32DDC8E73AFB}" destId="{1D0915BA-C0A1-4AF1-91EA-CD71C1545FFD}" srcOrd="2" destOrd="0" presId="urn:microsoft.com/office/officeart/2005/8/layout/vList3"/>
    <dgm:cxn modelId="{77EFE004-E3B1-47C0-93EB-7A8B7C19ED49}" type="presParOf" srcId="{1D0915BA-C0A1-4AF1-91EA-CD71C1545FFD}" destId="{5AC500AD-640B-4319-A6E5-D97F637F93C0}" srcOrd="0" destOrd="0" presId="urn:microsoft.com/office/officeart/2005/8/layout/vList3"/>
    <dgm:cxn modelId="{F5C816DF-A6F5-468D-942A-FD0734FAA236}" type="presParOf" srcId="{1D0915BA-C0A1-4AF1-91EA-CD71C1545FFD}" destId="{A9C1A9E5-3ED1-4667-9303-D6BD1304C42A}" srcOrd="1" destOrd="0" presId="urn:microsoft.com/office/officeart/2005/8/layout/vList3"/>
    <dgm:cxn modelId="{F2AC899B-974C-4F5B-BE59-76E8980376EA}" type="presParOf" srcId="{6B6D5A87-5963-4677-8496-32DDC8E73AFB}" destId="{7451CB50-24C9-4F97-8CB5-2D739A120592}" srcOrd="3" destOrd="0" presId="urn:microsoft.com/office/officeart/2005/8/layout/vList3"/>
    <dgm:cxn modelId="{C54AEFEF-D722-4ECF-8882-95A357E3D679}" type="presParOf" srcId="{6B6D5A87-5963-4677-8496-32DDC8E73AFB}" destId="{BA83D2AA-7036-4B9D-A4A8-DF222EAB781F}" srcOrd="4" destOrd="0" presId="urn:microsoft.com/office/officeart/2005/8/layout/vList3"/>
    <dgm:cxn modelId="{0E0DA22F-F9E3-4817-A5FE-BC0798C45717}" type="presParOf" srcId="{BA83D2AA-7036-4B9D-A4A8-DF222EAB781F}" destId="{05AA8C1C-863C-4489-B71C-669306E1B152}" srcOrd="0" destOrd="0" presId="urn:microsoft.com/office/officeart/2005/8/layout/vList3"/>
    <dgm:cxn modelId="{1417A874-3317-401F-A3B2-77667F6015D1}" type="presParOf" srcId="{BA83D2AA-7036-4B9D-A4A8-DF222EAB781F}" destId="{09528FC2-0BB8-401A-ADDB-B282270EAB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8E0D7-268C-4C3C-9A7B-BD4EC9B903B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D98302-6ABF-451B-B6D6-5EA88A12A6AA}">
      <dgm:prSet phldrT="[Текст]"/>
      <dgm:spPr/>
      <dgm:t>
        <a:bodyPr/>
        <a:lstStyle/>
        <a:p>
          <a:r>
            <a:rPr lang="ru-RU" dirty="0" smtClean="0"/>
            <a:t>состояние</a:t>
          </a:r>
          <a:endParaRPr lang="ru-RU" dirty="0"/>
        </a:p>
      </dgm:t>
    </dgm:pt>
    <dgm:pt modelId="{0ED4388C-140F-4477-B931-A0DB7DCB6E56}" type="parTrans" cxnId="{C80CE44E-8060-4DFF-A47B-EFD9463BFD6B}">
      <dgm:prSet/>
      <dgm:spPr/>
      <dgm:t>
        <a:bodyPr/>
        <a:lstStyle/>
        <a:p>
          <a:endParaRPr lang="ru-RU"/>
        </a:p>
      </dgm:t>
    </dgm:pt>
    <dgm:pt modelId="{55258266-E83F-444F-A836-927089D3ECC5}" type="sibTrans" cxnId="{C80CE44E-8060-4DFF-A47B-EFD9463BFD6B}">
      <dgm:prSet/>
      <dgm:spPr/>
      <dgm:t>
        <a:bodyPr/>
        <a:lstStyle/>
        <a:p>
          <a:endParaRPr lang="ru-RU"/>
        </a:p>
      </dgm:t>
    </dgm:pt>
    <dgm:pt modelId="{E12EDCC9-0C55-458F-86EA-E553C3F709A7}">
      <dgm:prSet phldrT="[Текст]"/>
      <dgm:spPr/>
      <dgm:t>
        <a:bodyPr/>
        <a:lstStyle/>
        <a:p>
          <a:r>
            <a:rPr lang="ru-RU" dirty="0" smtClean="0"/>
            <a:t>твердые</a:t>
          </a:r>
          <a:endParaRPr lang="ru-RU" dirty="0"/>
        </a:p>
      </dgm:t>
    </dgm:pt>
    <dgm:pt modelId="{39F075BE-32D1-420F-B519-604ACDB27F53}" type="parTrans" cxnId="{4C61083D-887B-40F4-82DE-8656FDAEE46C}">
      <dgm:prSet/>
      <dgm:spPr/>
      <dgm:t>
        <a:bodyPr/>
        <a:lstStyle/>
        <a:p>
          <a:endParaRPr lang="ru-RU"/>
        </a:p>
      </dgm:t>
    </dgm:pt>
    <dgm:pt modelId="{57155DE1-496C-433A-9CEF-C752EEA034D2}" type="sibTrans" cxnId="{4C61083D-887B-40F4-82DE-8656FDAEE46C}">
      <dgm:prSet/>
      <dgm:spPr/>
      <dgm:t>
        <a:bodyPr/>
        <a:lstStyle/>
        <a:p>
          <a:endParaRPr lang="ru-RU"/>
        </a:p>
      </dgm:t>
    </dgm:pt>
    <dgm:pt modelId="{F0396147-E0B4-47EF-A811-1E70CE66C31B}">
      <dgm:prSet phldrT="[Текст]"/>
      <dgm:spPr/>
      <dgm:t>
        <a:bodyPr/>
        <a:lstStyle/>
        <a:p>
          <a:r>
            <a:rPr lang="ru-RU" dirty="0" smtClean="0"/>
            <a:t>жидкие</a:t>
          </a:r>
          <a:endParaRPr lang="ru-RU" dirty="0"/>
        </a:p>
      </dgm:t>
    </dgm:pt>
    <dgm:pt modelId="{C3C36A84-36A0-4279-9440-7E5CCA5E268C}" type="parTrans" cxnId="{9649F807-206D-4079-8C38-CC68860E551C}">
      <dgm:prSet/>
      <dgm:spPr/>
      <dgm:t>
        <a:bodyPr/>
        <a:lstStyle/>
        <a:p>
          <a:endParaRPr lang="ru-RU"/>
        </a:p>
      </dgm:t>
    </dgm:pt>
    <dgm:pt modelId="{BE3FC391-CF2E-42CC-9415-2F9E2EC73917}" type="sibTrans" cxnId="{9649F807-206D-4079-8C38-CC68860E551C}">
      <dgm:prSet/>
      <dgm:spPr/>
      <dgm:t>
        <a:bodyPr/>
        <a:lstStyle/>
        <a:p>
          <a:endParaRPr lang="ru-RU"/>
        </a:p>
      </dgm:t>
    </dgm:pt>
    <dgm:pt modelId="{586348FC-DE23-4189-97A1-2DE88CCD2388}">
      <dgm:prSet phldrT="[Текст]"/>
      <dgm:spPr/>
      <dgm:t>
        <a:bodyPr/>
        <a:lstStyle/>
        <a:p>
          <a:r>
            <a:rPr lang="ru-RU" dirty="0" smtClean="0"/>
            <a:t>газообразные</a:t>
          </a:r>
          <a:endParaRPr lang="ru-RU" dirty="0"/>
        </a:p>
      </dgm:t>
    </dgm:pt>
    <dgm:pt modelId="{87BBE625-9CA0-46E3-8383-21CC8C36085A}" type="parTrans" cxnId="{967E6BC9-7AF1-4723-B955-42896EEDCA43}">
      <dgm:prSet/>
      <dgm:spPr/>
      <dgm:t>
        <a:bodyPr/>
        <a:lstStyle/>
        <a:p>
          <a:endParaRPr lang="ru-RU"/>
        </a:p>
      </dgm:t>
    </dgm:pt>
    <dgm:pt modelId="{6A8AB98E-4A4E-44B2-B9DA-F662F0375054}" type="sibTrans" cxnId="{967E6BC9-7AF1-4723-B955-42896EEDCA43}">
      <dgm:prSet/>
      <dgm:spPr/>
      <dgm:t>
        <a:bodyPr/>
        <a:lstStyle/>
        <a:p>
          <a:endParaRPr lang="ru-RU"/>
        </a:p>
      </dgm:t>
    </dgm:pt>
    <dgm:pt modelId="{3C1C2521-50DA-4619-B0E4-8E38FA9FD6F4}">
      <dgm:prSet/>
      <dgm:spPr/>
      <dgm:t>
        <a:bodyPr/>
        <a:lstStyle/>
        <a:p>
          <a:r>
            <a:rPr lang="ru-RU" dirty="0" smtClean="0"/>
            <a:t>гранит, известняк, слюда, песок</a:t>
          </a:r>
          <a:endParaRPr lang="ru-RU" dirty="0"/>
        </a:p>
      </dgm:t>
    </dgm:pt>
    <dgm:pt modelId="{52268A0B-8000-41EF-AD33-CAB2BC3A8CBA}" type="parTrans" cxnId="{95BEA9A9-EE4A-4740-A84C-B211BB669FC5}">
      <dgm:prSet/>
      <dgm:spPr/>
      <dgm:t>
        <a:bodyPr/>
        <a:lstStyle/>
        <a:p>
          <a:endParaRPr lang="ru-RU"/>
        </a:p>
      </dgm:t>
    </dgm:pt>
    <dgm:pt modelId="{B01C9028-230D-4C6A-8784-735E53971C0A}" type="sibTrans" cxnId="{95BEA9A9-EE4A-4740-A84C-B211BB669FC5}">
      <dgm:prSet/>
      <dgm:spPr/>
      <dgm:t>
        <a:bodyPr/>
        <a:lstStyle/>
        <a:p>
          <a:endParaRPr lang="ru-RU"/>
        </a:p>
      </dgm:t>
    </dgm:pt>
    <dgm:pt modelId="{1EBD9CB7-D696-4E99-9353-499529A126C8}">
      <dgm:prSet/>
      <dgm:spPr/>
      <dgm:t>
        <a:bodyPr/>
        <a:lstStyle/>
        <a:p>
          <a:r>
            <a:rPr lang="ru-RU" dirty="0" smtClean="0"/>
            <a:t>нефть</a:t>
          </a:r>
          <a:endParaRPr lang="ru-RU" dirty="0"/>
        </a:p>
      </dgm:t>
    </dgm:pt>
    <dgm:pt modelId="{5527FFAA-183D-4975-BB49-3BDB962928FB}" type="parTrans" cxnId="{3BBF8739-0953-443D-B312-77DE8FD0211F}">
      <dgm:prSet/>
      <dgm:spPr/>
      <dgm:t>
        <a:bodyPr/>
        <a:lstStyle/>
        <a:p>
          <a:endParaRPr lang="ru-RU"/>
        </a:p>
      </dgm:t>
    </dgm:pt>
    <dgm:pt modelId="{AAB05691-3CFC-4032-9657-100DA269DC37}" type="sibTrans" cxnId="{3BBF8739-0953-443D-B312-77DE8FD0211F}">
      <dgm:prSet/>
      <dgm:spPr/>
      <dgm:t>
        <a:bodyPr/>
        <a:lstStyle/>
        <a:p>
          <a:endParaRPr lang="ru-RU"/>
        </a:p>
      </dgm:t>
    </dgm:pt>
    <dgm:pt modelId="{71DD05DD-A048-4735-A68E-690B30056D6F}">
      <dgm:prSet/>
      <dgm:spPr/>
      <dgm:t>
        <a:bodyPr/>
        <a:lstStyle/>
        <a:p>
          <a:r>
            <a:rPr lang="ru-RU" dirty="0" smtClean="0"/>
            <a:t>природный газ</a:t>
          </a:r>
          <a:endParaRPr lang="ru-RU" dirty="0"/>
        </a:p>
      </dgm:t>
    </dgm:pt>
    <dgm:pt modelId="{756F241A-9875-4DF8-AFC7-D80F3D95B257}" type="parTrans" cxnId="{0664C2A2-B962-41FC-BF6F-BD58A0BC4CB9}">
      <dgm:prSet/>
      <dgm:spPr/>
      <dgm:t>
        <a:bodyPr/>
        <a:lstStyle/>
        <a:p>
          <a:endParaRPr lang="ru-RU"/>
        </a:p>
      </dgm:t>
    </dgm:pt>
    <dgm:pt modelId="{934577E1-E8F5-4A5C-B7E1-0D784D556ADA}" type="sibTrans" cxnId="{0664C2A2-B962-41FC-BF6F-BD58A0BC4CB9}">
      <dgm:prSet/>
      <dgm:spPr/>
      <dgm:t>
        <a:bodyPr/>
        <a:lstStyle/>
        <a:p>
          <a:endParaRPr lang="ru-RU"/>
        </a:p>
      </dgm:t>
    </dgm:pt>
    <dgm:pt modelId="{940D5D3E-482F-4408-A6F5-6F299E9AD9E8}" type="pres">
      <dgm:prSet presAssocID="{1048E0D7-268C-4C3C-9A7B-BD4EC9B903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64CB9-40DC-49E5-85A9-09532025DF67}" type="pres">
      <dgm:prSet presAssocID="{1DD98302-6ABF-451B-B6D6-5EA88A12A6AA}" presName="root1" presStyleCnt="0"/>
      <dgm:spPr/>
    </dgm:pt>
    <dgm:pt modelId="{98402CB1-1F8F-4995-8C4F-AFBD42560942}" type="pres">
      <dgm:prSet presAssocID="{1DD98302-6ABF-451B-B6D6-5EA88A12A6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9CA88-A0A8-4662-8B8A-96DB77F40F05}" type="pres">
      <dgm:prSet presAssocID="{1DD98302-6ABF-451B-B6D6-5EA88A12A6AA}" presName="level2hierChild" presStyleCnt="0"/>
      <dgm:spPr/>
    </dgm:pt>
    <dgm:pt modelId="{DC42B68F-369F-4D77-8590-587937831FC6}" type="pres">
      <dgm:prSet presAssocID="{39F075BE-32D1-420F-B519-604ACDB27F5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C331B76-B4F5-4B3C-BE22-3752F69487C6}" type="pres">
      <dgm:prSet presAssocID="{39F075BE-32D1-420F-B519-604ACDB27F5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A50F926-3266-4666-BFA2-13384DBB2B18}" type="pres">
      <dgm:prSet presAssocID="{E12EDCC9-0C55-458F-86EA-E553C3F709A7}" presName="root2" presStyleCnt="0"/>
      <dgm:spPr/>
    </dgm:pt>
    <dgm:pt modelId="{7B8D16DC-E7FB-4A46-AD78-17519D00D383}" type="pres">
      <dgm:prSet presAssocID="{E12EDCC9-0C55-458F-86EA-E553C3F709A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3FEDCF-ED9F-4414-9AFD-492ECE9596F0}" type="pres">
      <dgm:prSet presAssocID="{E12EDCC9-0C55-458F-86EA-E553C3F709A7}" presName="level3hierChild" presStyleCnt="0"/>
      <dgm:spPr/>
    </dgm:pt>
    <dgm:pt modelId="{D4E3F536-CDCF-434C-81D9-7E635113167B}" type="pres">
      <dgm:prSet presAssocID="{52268A0B-8000-41EF-AD33-CAB2BC3A8CB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10952B85-E14F-4AD9-886C-4C1E5AD443AF}" type="pres">
      <dgm:prSet presAssocID="{52268A0B-8000-41EF-AD33-CAB2BC3A8CB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C8E6EDC-9BD4-4FC7-959B-259A037D7387}" type="pres">
      <dgm:prSet presAssocID="{3C1C2521-50DA-4619-B0E4-8E38FA9FD6F4}" presName="root2" presStyleCnt="0"/>
      <dgm:spPr/>
    </dgm:pt>
    <dgm:pt modelId="{487DFF31-1A90-40C7-8A27-A7533806535A}" type="pres">
      <dgm:prSet presAssocID="{3C1C2521-50DA-4619-B0E4-8E38FA9FD6F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DA04E-16E6-41B7-9DB3-AA38F60BBE1F}" type="pres">
      <dgm:prSet presAssocID="{3C1C2521-50DA-4619-B0E4-8E38FA9FD6F4}" presName="level3hierChild" presStyleCnt="0"/>
      <dgm:spPr/>
    </dgm:pt>
    <dgm:pt modelId="{A59D06CE-D511-4952-B159-B6E815E7C958}" type="pres">
      <dgm:prSet presAssocID="{C3C36A84-36A0-4279-9440-7E5CCA5E268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A5D0D0C-A3B8-4C78-BAA9-5E6DEB22A92E}" type="pres">
      <dgm:prSet presAssocID="{C3C36A84-36A0-4279-9440-7E5CCA5E268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746605F-62D6-4635-A256-0DD8B77D77C7}" type="pres">
      <dgm:prSet presAssocID="{F0396147-E0B4-47EF-A811-1E70CE66C31B}" presName="root2" presStyleCnt="0"/>
      <dgm:spPr/>
    </dgm:pt>
    <dgm:pt modelId="{FD8E0F07-01FC-40DE-A5D8-5311FE0E8F6D}" type="pres">
      <dgm:prSet presAssocID="{F0396147-E0B4-47EF-A811-1E70CE66C31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F3BAD-0D25-458A-8005-1EF285FA2C27}" type="pres">
      <dgm:prSet presAssocID="{F0396147-E0B4-47EF-A811-1E70CE66C31B}" presName="level3hierChild" presStyleCnt="0"/>
      <dgm:spPr/>
    </dgm:pt>
    <dgm:pt modelId="{A577448E-3994-41A5-9177-C3486A09B543}" type="pres">
      <dgm:prSet presAssocID="{5527FFAA-183D-4975-BB49-3BDB962928F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2370A40-3C5D-405E-A7C1-4E3C6790916B}" type="pres">
      <dgm:prSet presAssocID="{5527FFAA-183D-4975-BB49-3BDB962928F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ECD16702-ECD8-44BE-9244-9E9993077ED3}" type="pres">
      <dgm:prSet presAssocID="{1EBD9CB7-D696-4E99-9353-499529A126C8}" presName="root2" presStyleCnt="0"/>
      <dgm:spPr/>
    </dgm:pt>
    <dgm:pt modelId="{A6755506-625E-47C2-B992-EC6C2FCCEC2C}" type="pres">
      <dgm:prSet presAssocID="{1EBD9CB7-D696-4E99-9353-499529A126C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ACD94-8442-4FC8-9FE4-6686A26A9AE2}" type="pres">
      <dgm:prSet presAssocID="{1EBD9CB7-D696-4E99-9353-499529A126C8}" presName="level3hierChild" presStyleCnt="0"/>
      <dgm:spPr/>
    </dgm:pt>
    <dgm:pt modelId="{B0F05AD8-D725-4A8A-AF0B-20E365ABBC2A}" type="pres">
      <dgm:prSet presAssocID="{87BBE625-9CA0-46E3-8383-21CC8C36085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CD7DC6A-8C31-46DB-830F-3C080DBB4E49}" type="pres">
      <dgm:prSet presAssocID="{87BBE625-9CA0-46E3-8383-21CC8C36085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AB37184-2583-4509-A91B-C5163C73D3D1}" type="pres">
      <dgm:prSet presAssocID="{586348FC-DE23-4189-97A1-2DE88CCD2388}" presName="root2" presStyleCnt="0"/>
      <dgm:spPr/>
    </dgm:pt>
    <dgm:pt modelId="{20B904DD-9B39-43FD-9C4A-0E1DEF0816CD}" type="pres">
      <dgm:prSet presAssocID="{586348FC-DE23-4189-97A1-2DE88CCD238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FC8C5-F9FB-4091-93BA-3D12840E17C2}" type="pres">
      <dgm:prSet presAssocID="{586348FC-DE23-4189-97A1-2DE88CCD2388}" presName="level3hierChild" presStyleCnt="0"/>
      <dgm:spPr/>
    </dgm:pt>
    <dgm:pt modelId="{972B3F3E-E334-462A-B1E1-4EFFC77C84B0}" type="pres">
      <dgm:prSet presAssocID="{756F241A-9875-4DF8-AFC7-D80F3D95B257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98A0840E-6D78-4BBE-B1A1-80689576B576}" type="pres">
      <dgm:prSet presAssocID="{756F241A-9875-4DF8-AFC7-D80F3D95B257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905574D-AFB2-4A26-845A-59891021377C}" type="pres">
      <dgm:prSet presAssocID="{71DD05DD-A048-4735-A68E-690B30056D6F}" presName="root2" presStyleCnt="0"/>
      <dgm:spPr/>
    </dgm:pt>
    <dgm:pt modelId="{4878425B-ED96-48E7-9B86-F3CE27CC8862}" type="pres">
      <dgm:prSet presAssocID="{71DD05DD-A048-4735-A68E-690B30056D6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5E8083-975C-41CB-8718-94A4DD18BDEF}" type="pres">
      <dgm:prSet presAssocID="{71DD05DD-A048-4735-A68E-690B30056D6F}" presName="level3hierChild" presStyleCnt="0"/>
      <dgm:spPr/>
    </dgm:pt>
  </dgm:ptLst>
  <dgm:cxnLst>
    <dgm:cxn modelId="{C80CE44E-8060-4DFF-A47B-EFD9463BFD6B}" srcId="{1048E0D7-268C-4C3C-9A7B-BD4EC9B903BE}" destId="{1DD98302-6ABF-451B-B6D6-5EA88A12A6AA}" srcOrd="0" destOrd="0" parTransId="{0ED4388C-140F-4477-B931-A0DB7DCB6E56}" sibTransId="{55258266-E83F-444F-A836-927089D3ECC5}"/>
    <dgm:cxn modelId="{04BB3420-1864-42AB-9936-AD86A04FE760}" type="presOf" srcId="{71DD05DD-A048-4735-A68E-690B30056D6F}" destId="{4878425B-ED96-48E7-9B86-F3CE27CC8862}" srcOrd="0" destOrd="0" presId="urn:microsoft.com/office/officeart/2008/layout/HorizontalMultiLevelHierarchy"/>
    <dgm:cxn modelId="{0439471F-813F-4BDE-AF77-EA6ECB4B2B74}" type="presOf" srcId="{1DD98302-6ABF-451B-B6D6-5EA88A12A6AA}" destId="{98402CB1-1F8F-4995-8C4F-AFBD42560942}" srcOrd="0" destOrd="0" presId="urn:microsoft.com/office/officeart/2008/layout/HorizontalMultiLevelHierarchy"/>
    <dgm:cxn modelId="{530E4DDF-4350-4E6A-848A-046964B02A4A}" type="presOf" srcId="{52268A0B-8000-41EF-AD33-CAB2BC3A8CBA}" destId="{10952B85-E14F-4AD9-886C-4C1E5AD443AF}" srcOrd="1" destOrd="0" presId="urn:microsoft.com/office/officeart/2008/layout/HorizontalMultiLevelHierarchy"/>
    <dgm:cxn modelId="{F4584B34-C75C-47FB-8FBB-0FC1235E6017}" type="presOf" srcId="{87BBE625-9CA0-46E3-8383-21CC8C36085A}" destId="{DCD7DC6A-8C31-46DB-830F-3C080DBB4E49}" srcOrd="1" destOrd="0" presId="urn:microsoft.com/office/officeart/2008/layout/HorizontalMultiLevelHierarchy"/>
    <dgm:cxn modelId="{93C42403-E981-4658-BD8D-47EFB73AC2C7}" type="presOf" srcId="{1EBD9CB7-D696-4E99-9353-499529A126C8}" destId="{A6755506-625E-47C2-B992-EC6C2FCCEC2C}" srcOrd="0" destOrd="0" presId="urn:microsoft.com/office/officeart/2008/layout/HorizontalMultiLevelHierarchy"/>
    <dgm:cxn modelId="{D4DBC911-6204-4B07-9C9F-A938D8F186AD}" type="presOf" srcId="{39F075BE-32D1-420F-B519-604ACDB27F53}" destId="{DC42B68F-369F-4D77-8590-587937831FC6}" srcOrd="0" destOrd="0" presId="urn:microsoft.com/office/officeart/2008/layout/HorizontalMultiLevelHierarchy"/>
    <dgm:cxn modelId="{95BEA9A9-EE4A-4740-A84C-B211BB669FC5}" srcId="{E12EDCC9-0C55-458F-86EA-E553C3F709A7}" destId="{3C1C2521-50DA-4619-B0E4-8E38FA9FD6F4}" srcOrd="0" destOrd="0" parTransId="{52268A0B-8000-41EF-AD33-CAB2BC3A8CBA}" sibTransId="{B01C9028-230D-4C6A-8784-735E53971C0A}"/>
    <dgm:cxn modelId="{967E6BC9-7AF1-4723-B955-42896EEDCA43}" srcId="{1DD98302-6ABF-451B-B6D6-5EA88A12A6AA}" destId="{586348FC-DE23-4189-97A1-2DE88CCD2388}" srcOrd="2" destOrd="0" parTransId="{87BBE625-9CA0-46E3-8383-21CC8C36085A}" sibTransId="{6A8AB98E-4A4E-44B2-B9DA-F662F0375054}"/>
    <dgm:cxn modelId="{FAECB4A2-722A-48A9-9E45-7E1FAC0D10BE}" type="presOf" srcId="{5527FFAA-183D-4975-BB49-3BDB962928FB}" destId="{82370A40-3C5D-405E-A7C1-4E3C6790916B}" srcOrd="1" destOrd="0" presId="urn:microsoft.com/office/officeart/2008/layout/HorizontalMultiLevelHierarchy"/>
    <dgm:cxn modelId="{8259CB2A-87F7-4C2F-ADAB-9741D0D8BBDC}" type="presOf" srcId="{1048E0D7-268C-4C3C-9A7B-BD4EC9B903BE}" destId="{940D5D3E-482F-4408-A6F5-6F299E9AD9E8}" srcOrd="0" destOrd="0" presId="urn:microsoft.com/office/officeart/2008/layout/HorizontalMultiLevelHierarchy"/>
    <dgm:cxn modelId="{5C70C403-3E1F-4F80-BB8D-13A79869C644}" type="presOf" srcId="{3C1C2521-50DA-4619-B0E4-8E38FA9FD6F4}" destId="{487DFF31-1A90-40C7-8A27-A7533806535A}" srcOrd="0" destOrd="0" presId="urn:microsoft.com/office/officeart/2008/layout/HorizontalMultiLevelHierarchy"/>
    <dgm:cxn modelId="{504121FF-43B8-4D80-A1BC-60876475EF84}" type="presOf" srcId="{756F241A-9875-4DF8-AFC7-D80F3D95B257}" destId="{98A0840E-6D78-4BBE-B1A1-80689576B576}" srcOrd="1" destOrd="0" presId="urn:microsoft.com/office/officeart/2008/layout/HorizontalMultiLevelHierarchy"/>
    <dgm:cxn modelId="{D625C3E3-AB49-4824-8843-EADFEFD99488}" type="presOf" srcId="{756F241A-9875-4DF8-AFC7-D80F3D95B257}" destId="{972B3F3E-E334-462A-B1E1-4EFFC77C84B0}" srcOrd="0" destOrd="0" presId="urn:microsoft.com/office/officeart/2008/layout/HorizontalMultiLevelHierarchy"/>
    <dgm:cxn modelId="{AC37C146-FE8E-47CA-9BB2-7D4398DB370B}" type="presOf" srcId="{5527FFAA-183D-4975-BB49-3BDB962928FB}" destId="{A577448E-3994-41A5-9177-C3486A09B543}" srcOrd="0" destOrd="0" presId="urn:microsoft.com/office/officeart/2008/layout/HorizontalMultiLevelHierarchy"/>
    <dgm:cxn modelId="{A8579647-6DB3-4ACF-9375-7B0BDCBBF5F9}" type="presOf" srcId="{586348FC-DE23-4189-97A1-2DE88CCD2388}" destId="{20B904DD-9B39-43FD-9C4A-0E1DEF0816CD}" srcOrd="0" destOrd="0" presId="urn:microsoft.com/office/officeart/2008/layout/HorizontalMultiLevelHierarchy"/>
    <dgm:cxn modelId="{CC58C97A-2119-43A2-AB0A-1B1052CD4AA0}" type="presOf" srcId="{C3C36A84-36A0-4279-9440-7E5CCA5E268C}" destId="{A59D06CE-D511-4952-B159-B6E815E7C958}" srcOrd="0" destOrd="0" presId="urn:microsoft.com/office/officeart/2008/layout/HorizontalMultiLevelHierarchy"/>
    <dgm:cxn modelId="{3BBF8739-0953-443D-B312-77DE8FD0211F}" srcId="{F0396147-E0B4-47EF-A811-1E70CE66C31B}" destId="{1EBD9CB7-D696-4E99-9353-499529A126C8}" srcOrd="0" destOrd="0" parTransId="{5527FFAA-183D-4975-BB49-3BDB962928FB}" sibTransId="{AAB05691-3CFC-4032-9657-100DA269DC37}"/>
    <dgm:cxn modelId="{DC92011A-D9F2-43FE-A118-9CC17ACDC83D}" type="presOf" srcId="{52268A0B-8000-41EF-AD33-CAB2BC3A8CBA}" destId="{D4E3F536-CDCF-434C-81D9-7E635113167B}" srcOrd="0" destOrd="0" presId="urn:microsoft.com/office/officeart/2008/layout/HorizontalMultiLevelHierarchy"/>
    <dgm:cxn modelId="{4C61083D-887B-40F4-82DE-8656FDAEE46C}" srcId="{1DD98302-6ABF-451B-B6D6-5EA88A12A6AA}" destId="{E12EDCC9-0C55-458F-86EA-E553C3F709A7}" srcOrd="0" destOrd="0" parTransId="{39F075BE-32D1-420F-B519-604ACDB27F53}" sibTransId="{57155DE1-496C-433A-9CEF-C752EEA034D2}"/>
    <dgm:cxn modelId="{0664C2A2-B962-41FC-BF6F-BD58A0BC4CB9}" srcId="{586348FC-DE23-4189-97A1-2DE88CCD2388}" destId="{71DD05DD-A048-4735-A68E-690B30056D6F}" srcOrd="0" destOrd="0" parTransId="{756F241A-9875-4DF8-AFC7-D80F3D95B257}" sibTransId="{934577E1-E8F5-4A5C-B7E1-0D784D556ADA}"/>
    <dgm:cxn modelId="{DEB8FFA6-1182-4368-90C5-513BEA273338}" type="presOf" srcId="{C3C36A84-36A0-4279-9440-7E5CCA5E268C}" destId="{5A5D0D0C-A3B8-4C78-BAA9-5E6DEB22A92E}" srcOrd="1" destOrd="0" presId="urn:microsoft.com/office/officeart/2008/layout/HorizontalMultiLevelHierarchy"/>
    <dgm:cxn modelId="{0AC76D5D-274E-45C2-A66B-5C6EDE1EB197}" type="presOf" srcId="{F0396147-E0B4-47EF-A811-1E70CE66C31B}" destId="{FD8E0F07-01FC-40DE-A5D8-5311FE0E8F6D}" srcOrd="0" destOrd="0" presId="urn:microsoft.com/office/officeart/2008/layout/HorizontalMultiLevelHierarchy"/>
    <dgm:cxn modelId="{658F98A4-74F4-4C29-8EC9-C87C9EAC5B2C}" type="presOf" srcId="{87BBE625-9CA0-46E3-8383-21CC8C36085A}" destId="{B0F05AD8-D725-4A8A-AF0B-20E365ABBC2A}" srcOrd="0" destOrd="0" presId="urn:microsoft.com/office/officeart/2008/layout/HorizontalMultiLevelHierarchy"/>
    <dgm:cxn modelId="{CC55F05E-E87E-449D-8EE9-603FEE5AF420}" type="presOf" srcId="{E12EDCC9-0C55-458F-86EA-E553C3F709A7}" destId="{7B8D16DC-E7FB-4A46-AD78-17519D00D383}" srcOrd="0" destOrd="0" presId="urn:microsoft.com/office/officeart/2008/layout/HorizontalMultiLevelHierarchy"/>
    <dgm:cxn modelId="{9649F807-206D-4079-8C38-CC68860E551C}" srcId="{1DD98302-6ABF-451B-B6D6-5EA88A12A6AA}" destId="{F0396147-E0B4-47EF-A811-1E70CE66C31B}" srcOrd="1" destOrd="0" parTransId="{C3C36A84-36A0-4279-9440-7E5CCA5E268C}" sibTransId="{BE3FC391-CF2E-42CC-9415-2F9E2EC73917}"/>
    <dgm:cxn modelId="{25E73E66-9A34-461C-901B-1162AD87F14B}" type="presOf" srcId="{39F075BE-32D1-420F-B519-604ACDB27F53}" destId="{6C331B76-B4F5-4B3C-BE22-3752F69487C6}" srcOrd="1" destOrd="0" presId="urn:microsoft.com/office/officeart/2008/layout/HorizontalMultiLevelHierarchy"/>
    <dgm:cxn modelId="{7D24A343-F1BF-428C-BB41-8A46AAB88A3B}" type="presParOf" srcId="{940D5D3E-482F-4408-A6F5-6F299E9AD9E8}" destId="{F1264CB9-40DC-49E5-85A9-09532025DF67}" srcOrd="0" destOrd="0" presId="urn:microsoft.com/office/officeart/2008/layout/HorizontalMultiLevelHierarchy"/>
    <dgm:cxn modelId="{37632C0A-C5C5-4047-AFAA-CB0CE00E2DE7}" type="presParOf" srcId="{F1264CB9-40DC-49E5-85A9-09532025DF67}" destId="{98402CB1-1F8F-4995-8C4F-AFBD42560942}" srcOrd="0" destOrd="0" presId="urn:microsoft.com/office/officeart/2008/layout/HorizontalMultiLevelHierarchy"/>
    <dgm:cxn modelId="{E872CA20-3B27-4A56-BC6D-E84B843A972F}" type="presParOf" srcId="{F1264CB9-40DC-49E5-85A9-09532025DF67}" destId="{7A19CA88-A0A8-4662-8B8A-96DB77F40F05}" srcOrd="1" destOrd="0" presId="urn:microsoft.com/office/officeart/2008/layout/HorizontalMultiLevelHierarchy"/>
    <dgm:cxn modelId="{949B0732-634D-4AD3-8C9A-204DB6927AB5}" type="presParOf" srcId="{7A19CA88-A0A8-4662-8B8A-96DB77F40F05}" destId="{DC42B68F-369F-4D77-8590-587937831FC6}" srcOrd="0" destOrd="0" presId="urn:microsoft.com/office/officeart/2008/layout/HorizontalMultiLevelHierarchy"/>
    <dgm:cxn modelId="{079688A4-BE8B-4FDA-BF1C-0BFB716C5D06}" type="presParOf" srcId="{DC42B68F-369F-4D77-8590-587937831FC6}" destId="{6C331B76-B4F5-4B3C-BE22-3752F69487C6}" srcOrd="0" destOrd="0" presId="urn:microsoft.com/office/officeart/2008/layout/HorizontalMultiLevelHierarchy"/>
    <dgm:cxn modelId="{A3318F07-33B9-4ED5-989B-5D08106EADD2}" type="presParOf" srcId="{7A19CA88-A0A8-4662-8B8A-96DB77F40F05}" destId="{1A50F926-3266-4666-BFA2-13384DBB2B18}" srcOrd="1" destOrd="0" presId="urn:microsoft.com/office/officeart/2008/layout/HorizontalMultiLevelHierarchy"/>
    <dgm:cxn modelId="{900BFE69-7BA1-4FBB-86B6-018193EE3252}" type="presParOf" srcId="{1A50F926-3266-4666-BFA2-13384DBB2B18}" destId="{7B8D16DC-E7FB-4A46-AD78-17519D00D383}" srcOrd="0" destOrd="0" presId="urn:microsoft.com/office/officeart/2008/layout/HorizontalMultiLevelHierarchy"/>
    <dgm:cxn modelId="{FE5AE627-DE9F-4065-85CA-820E7634CA95}" type="presParOf" srcId="{1A50F926-3266-4666-BFA2-13384DBB2B18}" destId="{533FEDCF-ED9F-4414-9AFD-492ECE9596F0}" srcOrd="1" destOrd="0" presId="urn:microsoft.com/office/officeart/2008/layout/HorizontalMultiLevelHierarchy"/>
    <dgm:cxn modelId="{DFCB4CA3-5751-490E-8DCF-0A02C516D83B}" type="presParOf" srcId="{533FEDCF-ED9F-4414-9AFD-492ECE9596F0}" destId="{D4E3F536-CDCF-434C-81D9-7E635113167B}" srcOrd="0" destOrd="0" presId="urn:microsoft.com/office/officeart/2008/layout/HorizontalMultiLevelHierarchy"/>
    <dgm:cxn modelId="{3F958797-4BFF-464F-B1FB-C51240385FA7}" type="presParOf" srcId="{D4E3F536-CDCF-434C-81D9-7E635113167B}" destId="{10952B85-E14F-4AD9-886C-4C1E5AD443AF}" srcOrd="0" destOrd="0" presId="urn:microsoft.com/office/officeart/2008/layout/HorizontalMultiLevelHierarchy"/>
    <dgm:cxn modelId="{E56DDBEF-DA49-43AB-AC02-1C84D5FE4F8C}" type="presParOf" srcId="{533FEDCF-ED9F-4414-9AFD-492ECE9596F0}" destId="{4C8E6EDC-9BD4-4FC7-959B-259A037D7387}" srcOrd="1" destOrd="0" presId="urn:microsoft.com/office/officeart/2008/layout/HorizontalMultiLevelHierarchy"/>
    <dgm:cxn modelId="{673880E8-06EE-4400-8528-BB8448650CFB}" type="presParOf" srcId="{4C8E6EDC-9BD4-4FC7-959B-259A037D7387}" destId="{487DFF31-1A90-40C7-8A27-A7533806535A}" srcOrd="0" destOrd="0" presId="urn:microsoft.com/office/officeart/2008/layout/HorizontalMultiLevelHierarchy"/>
    <dgm:cxn modelId="{13BB6183-9B04-4FC6-B0EB-F3DC5251DCE2}" type="presParOf" srcId="{4C8E6EDC-9BD4-4FC7-959B-259A037D7387}" destId="{B6BDA04E-16E6-41B7-9DB3-AA38F60BBE1F}" srcOrd="1" destOrd="0" presId="urn:microsoft.com/office/officeart/2008/layout/HorizontalMultiLevelHierarchy"/>
    <dgm:cxn modelId="{9F74177F-E015-4647-95EC-611F28A6922D}" type="presParOf" srcId="{7A19CA88-A0A8-4662-8B8A-96DB77F40F05}" destId="{A59D06CE-D511-4952-B159-B6E815E7C958}" srcOrd="2" destOrd="0" presId="urn:microsoft.com/office/officeart/2008/layout/HorizontalMultiLevelHierarchy"/>
    <dgm:cxn modelId="{F3BD1C27-53DC-4498-A78A-72B227F031C0}" type="presParOf" srcId="{A59D06CE-D511-4952-B159-B6E815E7C958}" destId="{5A5D0D0C-A3B8-4C78-BAA9-5E6DEB22A92E}" srcOrd="0" destOrd="0" presId="urn:microsoft.com/office/officeart/2008/layout/HorizontalMultiLevelHierarchy"/>
    <dgm:cxn modelId="{8BD75F79-5584-4CEE-97C4-1734F0D7B462}" type="presParOf" srcId="{7A19CA88-A0A8-4662-8B8A-96DB77F40F05}" destId="{0746605F-62D6-4635-A256-0DD8B77D77C7}" srcOrd="3" destOrd="0" presId="urn:microsoft.com/office/officeart/2008/layout/HorizontalMultiLevelHierarchy"/>
    <dgm:cxn modelId="{65F388BB-EB5C-4AF2-9DDB-BA6B69A8A882}" type="presParOf" srcId="{0746605F-62D6-4635-A256-0DD8B77D77C7}" destId="{FD8E0F07-01FC-40DE-A5D8-5311FE0E8F6D}" srcOrd="0" destOrd="0" presId="urn:microsoft.com/office/officeart/2008/layout/HorizontalMultiLevelHierarchy"/>
    <dgm:cxn modelId="{0E20BDD2-2021-4137-B23D-58604D60DFED}" type="presParOf" srcId="{0746605F-62D6-4635-A256-0DD8B77D77C7}" destId="{E4CF3BAD-0D25-458A-8005-1EF285FA2C27}" srcOrd="1" destOrd="0" presId="urn:microsoft.com/office/officeart/2008/layout/HorizontalMultiLevelHierarchy"/>
    <dgm:cxn modelId="{731F04D7-3A0A-479E-9C5B-1BB4B06BAD17}" type="presParOf" srcId="{E4CF3BAD-0D25-458A-8005-1EF285FA2C27}" destId="{A577448E-3994-41A5-9177-C3486A09B543}" srcOrd="0" destOrd="0" presId="urn:microsoft.com/office/officeart/2008/layout/HorizontalMultiLevelHierarchy"/>
    <dgm:cxn modelId="{9121458B-D6EF-4220-9C3B-FDE98B40FB39}" type="presParOf" srcId="{A577448E-3994-41A5-9177-C3486A09B543}" destId="{82370A40-3C5D-405E-A7C1-4E3C6790916B}" srcOrd="0" destOrd="0" presId="urn:microsoft.com/office/officeart/2008/layout/HorizontalMultiLevelHierarchy"/>
    <dgm:cxn modelId="{D3B35E35-B554-48FA-BE09-A20D8A68C340}" type="presParOf" srcId="{E4CF3BAD-0D25-458A-8005-1EF285FA2C27}" destId="{ECD16702-ECD8-44BE-9244-9E9993077ED3}" srcOrd="1" destOrd="0" presId="urn:microsoft.com/office/officeart/2008/layout/HorizontalMultiLevelHierarchy"/>
    <dgm:cxn modelId="{FA83FD51-C6B6-4204-803A-89D95AC4CCD5}" type="presParOf" srcId="{ECD16702-ECD8-44BE-9244-9E9993077ED3}" destId="{A6755506-625E-47C2-B992-EC6C2FCCEC2C}" srcOrd="0" destOrd="0" presId="urn:microsoft.com/office/officeart/2008/layout/HorizontalMultiLevelHierarchy"/>
    <dgm:cxn modelId="{118ED568-15F4-42CA-8575-491571FDC690}" type="presParOf" srcId="{ECD16702-ECD8-44BE-9244-9E9993077ED3}" destId="{25BACD94-8442-4FC8-9FE4-6686A26A9AE2}" srcOrd="1" destOrd="0" presId="urn:microsoft.com/office/officeart/2008/layout/HorizontalMultiLevelHierarchy"/>
    <dgm:cxn modelId="{5A27651D-BD9D-4E7C-AC67-06F3CF66C7D4}" type="presParOf" srcId="{7A19CA88-A0A8-4662-8B8A-96DB77F40F05}" destId="{B0F05AD8-D725-4A8A-AF0B-20E365ABBC2A}" srcOrd="4" destOrd="0" presId="urn:microsoft.com/office/officeart/2008/layout/HorizontalMultiLevelHierarchy"/>
    <dgm:cxn modelId="{425E9BF8-3AC8-45BD-ABB8-AF14C4B6131C}" type="presParOf" srcId="{B0F05AD8-D725-4A8A-AF0B-20E365ABBC2A}" destId="{DCD7DC6A-8C31-46DB-830F-3C080DBB4E49}" srcOrd="0" destOrd="0" presId="urn:microsoft.com/office/officeart/2008/layout/HorizontalMultiLevelHierarchy"/>
    <dgm:cxn modelId="{A35ED243-24CF-4A20-A4CE-C777D77CDC04}" type="presParOf" srcId="{7A19CA88-A0A8-4662-8B8A-96DB77F40F05}" destId="{5AB37184-2583-4509-A91B-C5163C73D3D1}" srcOrd="5" destOrd="0" presId="urn:microsoft.com/office/officeart/2008/layout/HorizontalMultiLevelHierarchy"/>
    <dgm:cxn modelId="{D0EB24D4-5EAE-4C21-A95E-6CAB4C087B3C}" type="presParOf" srcId="{5AB37184-2583-4509-A91B-C5163C73D3D1}" destId="{20B904DD-9B39-43FD-9C4A-0E1DEF0816CD}" srcOrd="0" destOrd="0" presId="urn:microsoft.com/office/officeart/2008/layout/HorizontalMultiLevelHierarchy"/>
    <dgm:cxn modelId="{E40DDF0E-4ECD-42AA-A055-D11CB1334D7E}" type="presParOf" srcId="{5AB37184-2583-4509-A91B-C5163C73D3D1}" destId="{18AFC8C5-F9FB-4091-93BA-3D12840E17C2}" srcOrd="1" destOrd="0" presId="urn:microsoft.com/office/officeart/2008/layout/HorizontalMultiLevelHierarchy"/>
    <dgm:cxn modelId="{D040C377-A97A-4831-A1DE-B43067755E17}" type="presParOf" srcId="{18AFC8C5-F9FB-4091-93BA-3D12840E17C2}" destId="{972B3F3E-E334-462A-B1E1-4EFFC77C84B0}" srcOrd="0" destOrd="0" presId="urn:microsoft.com/office/officeart/2008/layout/HorizontalMultiLevelHierarchy"/>
    <dgm:cxn modelId="{CD8C0A38-0FAB-4D79-828E-0EAE1D8665F6}" type="presParOf" srcId="{972B3F3E-E334-462A-B1E1-4EFFC77C84B0}" destId="{98A0840E-6D78-4BBE-B1A1-80689576B576}" srcOrd="0" destOrd="0" presId="urn:microsoft.com/office/officeart/2008/layout/HorizontalMultiLevelHierarchy"/>
    <dgm:cxn modelId="{F01B5671-16F5-4B9D-AA26-809DCC0D7E5D}" type="presParOf" srcId="{18AFC8C5-F9FB-4091-93BA-3D12840E17C2}" destId="{6905574D-AFB2-4A26-845A-59891021377C}" srcOrd="1" destOrd="0" presId="urn:microsoft.com/office/officeart/2008/layout/HorizontalMultiLevelHierarchy"/>
    <dgm:cxn modelId="{C6DD51C5-964F-4C34-ABE2-27689F2885D1}" type="presParOf" srcId="{6905574D-AFB2-4A26-845A-59891021377C}" destId="{4878425B-ED96-48E7-9B86-F3CE27CC8862}" srcOrd="0" destOrd="0" presId="urn:microsoft.com/office/officeart/2008/layout/HorizontalMultiLevelHierarchy"/>
    <dgm:cxn modelId="{4D128EC5-24CC-4F86-AE73-6511922CA151}" type="presParOf" srcId="{6905574D-AFB2-4A26-845A-59891021377C}" destId="{115E8083-975C-41CB-8718-94A4DD18BD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C1AD1-AEEC-482C-BD47-D16E3520E28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3F27B-0EA7-4A03-BC41-359A7B2512E2}">
      <dgm:prSet phldrT="[Текст]" custT="1"/>
      <dgm:spPr/>
      <dgm:t>
        <a:bodyPr/>
        <a:lstStyle/>
        <a:p>
          <a:r>
            <a:rPr lang="ru-RU" sz="2400" b="1" dirty="0" smtClean="0"/>
            <a:t>На поверхности земли</a:t>
          </a:r>
          <a:endParaRPr lang="ru-RU" sz="2400" b="1" dirty="0"/>
        </a:p>
      </dgm:t>
    </dgm:pt>
    <dgm:pt modelId="{D70340F3-125C-427B-833D-7D451C008625}" type="parTrans" cxnId="{3BB8ADFE-F722-4609-86DF-9603704F3C85}">
      <dgm:prSet/>
      <dgm:spPr/>
      <dgm:t>
        <a:bodyPr/>
        <a:lstStyle/>
        <a:p>
          <a:endParaRPr lang="ru-RU"/>
        </a:p>
      </dgm:t>
    </dgm:pt>
    <dgm:pt modelId="{6BB26A35-551B-4F1D-B509-1C2D2A99BF5D}" type="sibTrans" cxnId="{3BB8ADFE-F722-4609-86DF-9603704F3C85}">
      <dgm:prSet/>
      <dgm:spPr/>
      <dgm:t>
        <a:bodyPr/>
        <a:lstStyle/>
        <a:p>
          <a:endParaRPr lang="ru-RU"/>
        </a:p>
      </dgm:t>
    </dgm:pt>
    <dgm:pt modelId="{A9079A37-E089-4611-B604-F6032F3AFFF2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В карьере</a:t>
          </a:r>
          <a:endParaRPr lang="ru-RU" sz="2400" b="1" dirty="0"/>
        </a:p>
      </dgm:t>
    </dgm:pt>
    <dgm:pt modelId="{0229C85D-DD56-46F3-B196-A8032B6A6F16}" type="parTrans" cxnId="{A27E399C-8878-4AAC-BF1E-9948E308E3E5}">
      <dgm:prSet/>
      <dgm:spPr/>
      <dgm:t>
        <a:bodyPr/>
        <a:lstStyle/>
        <a:p>
          <a:endParaRPr lang="ru-RU"/>
        </a:p>
      </dgm:t>
    </dgm:pt>
    <dgm:pt modelId="{9C036D62-7296-400B-9F9B-73D0712DE6E9}" type="sibTrans" cxnId="{A27E399C-8878-4AAC-BF1E-9948E308E3E5}">
      <dgm:prSet/>
      <dgm:spPr/>
      <dgm:t>
        <a:bodyPr/>
        <a:lstStyle/>
        <a:p>
          <a:endParaRPr lang="ru-RU"/>
        </a:p>
      </dgm:t>
    </dgm:pt>
    <dgm:pt modelId="{8E167103-D5C2-4618-A1D4-333B0C654FC6}">
      <dgm:prSet phldrT="[Текст]" custT="1"/>
      <dgm:spPr/>
      <dgm:t>
        <a:bodyPr/>
        <a:lstStyle/>
        <a:p>
          <a:r>
            <a:rPr lang="ru-RU" sz="2400" b="1" dirty="0" smtClean="0"/>
            <a:t>Буровая установка</a:t>
          </a:r>
          <a:endParaRPr lang="ru-RU" sz="2400" b="1" dirty="0"/>
        </a:p>
      </dgm:t>
    </dgm:pt>
    <dgm:pt modelId="{1DFBA1A1-EAA5-400D-B729-DCCD49AEDC1E}" type="parTrans" cxnId="{778AABA3-18C0-4751-B992-003387471488}">
      <dgm:prSet/>
      <dgm:spPr/>
      <dgm:t>
        <a:bodyPr/>
        <a:lstStyle/>
        <a:p>
          <a:endParaRPr lang="ru-RU"/>
        </a:p>
      </dgm:t>
    </dgm:pt>
    <dgm:pt modelId="{E4ED1EC6-0827-45FC-89DC-3037B5B74943}" type="sibTrans" cxnId="{778AABA3-18C0-4751-B992-003387471488}">
      <dgm:prSet/>
      <dgm:spPr/>
      <dgm:t>
        <a:bodyPr/>
        <a:lstStyle/>
        <a:p>
          <a:endParaRPr lang="ru-RU"/>
        </a:p>
      </dgm:t>
    </dgm:pt>
    <dgm:pt modelId="{4DB94873-4766-4454-85B8-3B022F72FA88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В шахте</a:t>
          </a:r>
          <a:endParaRPr lang="ru-RU" sz="2400" b="1" dirty="0"/>
        </a:p>
      </dgm:t>
    </dgm:pt>
    <dgm:pt modelId="{CEFBB656-B689-4BE6-AA0B-42E5AF449335}" type="parTrans" cxnId="{46D06AB4-DA2F-46D5-9B78-4FCD8244215A}">
      <dgm:prSet/>
      <dgm:spPr/>
      <dgm:t>
        <a:bodyPr/>
        <a:lstStyle/>
        <a:p>
          <a:endParaRPr lang="ru-RU"/>
        </a:p>
      </dgm:t>
    </dgm:pt>
    <dgm:pt modelId="{5CF40E44-9505-43D8-B356-7A4ABD0BA60E}" type="sibTrans" cxnId="{46D06AB4-DA2F-46D5-9B78-4FCD8244215A}">
      <dgm:prSet/>
      <dgm:spPr/>
      <dgm:t>
        <a:bodyPr/>
        <a:lstStyle/>
        <a:p>
          <a:endParaRPr lang="ru-RU"/>
        </a:p>
      </dgm:t>
    </dgm:pt>
    <dgm:pt modelId="{413199FF-B153-41DA-8D6B-8C2CD71C56D7}" type="pres">
      <dgm:prSet presAssocID="{339C1AD1-AEEC-482C-BD47-D16E3520E28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32E22C0-D76D-409E-9833-138555B8C4A9}" type="pres">
      <dgm:prSet presAssocID="{89B3F27B-0EA7-4A03-BC41-359A7B2512E2}" presName="composite" presStyleCnt="0"/>
      <dgm:spPr/>
    </dgm:pt>
    <dgm:pt modelId="{C160664B-4AE6-4AE0-B09D-CF45DE84D3A0}" type="pres">
      <dgm:prSet presAssocID="{89B3F27B-0EA7-4A03-BC41-359A7B2512E2}" presName="rect2" presStyleLbl="revTx" presStyleIdx="0" presStyleCnt="4" custScaleX="143942" custLinFactNeighborX="2800" custLinFactNeighborY="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B79A1-3CD9-46CE-B60C-D77DA0E21F9C}" type="pres">
      <dgm:prSet presAssocID="{89B3F27B-0EA7-4A03-BC41-359A7B2512E2}" presName="rect1" presStyleLbl="alignImgPlace1" presStyleIdx="0" presStyleCnt="4" custScaleX="147752" custScaleY="107247" custLinFactNeighborX="-6074" custLinFactNeighborY="58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5B4952B-E83C-4C76-9D55-FFD4192A7866}" type="pres">
      <dgm:prSet presAssocID="{6BB26A35-551B-4F1D-B509-1C2D2A99BF5D}" presName="sibTrans" presStyleCnt="0"/>
      <dgm:spPr/>
    </dgm:pt>
    <dgm:pt modelId="{74EE2D32-B1E5-420D-BF0E-2838CD88FAC2}" type="pres">
      <dgm:prSet presAssocID="{A9079A37-E089-4611-B604-F6032F3AFFF2}" presName="composite" presStyleCnt="0"/>
      <dgm:spPr/>
    </dgm:pt>
    <dgm:pt modelId="{186EC516-3657-4F67-871C-5AF82285C0BE}" type="pres">
      <dgm:prSet presAssocID="{A9079A37-E089-4611-B604-F6032F3AFFF2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8F0E-1058-4EDD-A5EE-AAA11B3530DE}" type="pres">
      <dgm:prSet presAssocID="{A9079A37-E089-4611-B604-F6032F3AFFF2}" presName="rect1" presStyleLbl="alignImgPlace1" presStyleIdx="1" presStyleCnt="4" custScaleX="136967" custScaleY="106157" custLinFactNeighborX="8886" custLinFactNeighborY="49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31A82161-76F7-46DA-9546-D2E0B27C3C63}" type="pres">
      <dgm:prSet presAssocID="{9C036D62-7296-400B-9F9B-73D0712DE6E9}" presName="sibTrans" presStyleCnt="0"/>
      <dgm:spPr/>
    </dgm:pt>
    <dgm:pt modelId="{DB636D4E-3FFE-4C25-A068-065CCA0C4EF3}" type="pres">
      <dgm:prSet presAssocID="{8E167103-D5C2-4618-A1D4-333B0C654FC6}" presName="composite" presStyleCnt="0"/>
      <dgm:spPr/>
    </dgm:pt>
    <dgm:pt modelId="{93DA18BB-2C47-4018-828D-998E33B3A857}" type="pres">
      <dgm:prSet presAssocID="{8E167103-D5C2-4618-A1D4-333B0C654FC6}" presName="rect2" presStyleLbl="revTx" presStyleIdx="2" presStyleCnt="4" custScaleX="113424" custLinFactNeighborX="5610" custLinFactNeighborY="-1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EE121-0519-43FA-A9B9-83A5D26A5184}" type="pres">
      <dgm:prSet presAssocID="{8E167103-D5C2-4618-A1D4-333B0C654FC6}" presName="rect1" presStyleLbl="alignImgPlace1" presStyleIdx="2" presStyleCnt="4" custScaleX="151719" custScaleY="102306" custLinFactNeighborX="-1728" custLinFactNeighborY="-30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D107E23-5005-4627-963D-F2606EFC52A4}" type="pres">
      <dgm:prSet presAssocID="{E4ED1EC6-0827-45FC-89DC-3037B5B74943}" presName="sibTrans" presStyleCnt="0"/>
      <dgm:spPr/>
    </dgm:pt>
    <dgm:pt modelId="{2C19652F-7750-49E0-BDE7-BF80A5595081}" type="pres">
      <dgm:prSet presAssocID="{4DB94873-4766-4454-85B8-3B022F72FA88}" presName="composite" presStyleCnt="0"/>
      <dgm:spPr/>
    </dgm:pt>
    <dgm:pt modelId="{812FC45A-2412-413E-8262-973DA3D6B65C}" type="pres">
      <dgm:prSet presAssocID="{4DB94873-4766-4454-85B8-3B022F72FA88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CAC9-456E-4A49-AB43-79D48103B0B5}" type="pres">
      <dgm:prSet presAssocID="{4DB94873-4766-4454-85B8-3B022F72FA88}" presName="rect1" presStyleLbl="alignImgPlace1" presStyleIdx="3" presStyleCnt="4" custScaleX="139716" custScaleY="100949" custLinFactNeighborX="11157" custLinFactNeighborY="-303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3BB8ADFE-F722-4609-86DF-9603704F3C85}" srcId="{339C1AD1-AEEC-482C-BD47-D16E3520E281}" destId="{89B3F27B-0EA7-4A03-BC41-359A7B2512E2}" srcOrd="0" destOrd="0" parTransId="{D70340F3-125C-427B-833D-7D451C008625}" sibTransId="{6BB26A35-551B-4F1D-B509-1C2D2A99BF5D}"/>
    <dgm:cxn modelId="{27C9F6B3-A5F8-4CA4-A53F-87F26665E948}" type="presOf" srcId="{339C1AD1-AEEC-482C-BD47-D16E3520E281}" destId="{413199FF-B153-41DA-8D6B-8C2CD71C56D7}" srcOrd="0" destOrd="0" presId="urn:microsoft.com/office/officeart/2008/layout/PictureGrid"/>
    <dgm:cxn modelId="{6F269EA0-79B9-4EAC-8B66-FEEB91981BF1}" type="presOf" srcId="{89B3F27B-0EA7-4A03-BC41-359A7B2512E2}" destId="{C160664B-4AE6-4AE0-B09D-CF45DE84D3A0}" srcOrd="0" destOrd="0" presId="urn:microsoft.com/office/officeart/2008/layout/PictureGrid"/>
    <dgm:cxn modelId="{778AABA3-18C0-4751-B992-003387471488}" srcId="{339C1AD1-AEEC-482C-BD47-D16E3520E281}" destId="{8E167103-D5C2-4618-A1D4-333B0C654FC6}" srcOrd="2" destOrd="0" parTransId="{1DFBA1A1-EAA5-400D-B729-DCCD49AEDC1E}" sibTransId="{E4ED1EC6-0827-45FC-89DC-3037B5B74943}"/>
    <dgm:cxn modelId="{A27E399C-8878-4AAC-BF1E-9948E308E3E5}" srcId="{339C1AD1-AEEC-482C-BD47-D16E3520E281}" destId="{A9079A37-E089-4611-B604-F6032F3AFFF2}" srcOrd="1" destOrd="0" parTransId="{0229C85D-DD56-46F3-B196-A8032B6A6F16}" sibTransId="{9C036D62-7296-400B-9F9B-73D0712DE6E9}"/>
    <dgm:cxn modelId="{46D06AB4-DA2F-46D5-9B78-4FCD8244215A}" srcId="{339C1AD1-AEEC-482C-BD47-D16E3520E281}" destId="{4DB94873-4766-4454-85B8-3B022F72FA88}" srcOrd="3" destOrd="0" parTransId="{CEFBB656-B689-4BE6-AA0B-42E5AF449335}" sibTransId="{5CF40E44-9505-43D8-B356-7A4ABD0BA60E}"/>
    <dgm:cxn modelId="{8F7CDF86-42A7-46E4-8982-E281CC2B130E}" type="presOf" srcId="{4DB94873-4766-4454-85B8-3B022F72FA88}" destId="{812FC45A-2412-413E-8262-973DA3D6B65C}" srcOrd="0" destOrd="0" presId="urn:microsoft.com/office/officeart/2008/layout/PictureGrid"/>
    <dgm:cxn modelId="{A9D0A093-7B17-4F67-B78E-CC109C36A5BF}" type="presOf" srcId="{A9079A37-E089-4611-B604-F6032F3AFFF2}" destId="{186EC516-3657-4F67-871C-5AF82285C0BE}" srcOrd="0" destOrd="0" presId="urn:microsoft.com/office/officeart/2008/layout/PictureGrid"/>
    <dgm:cxn modelId="{BD33D45F-C1DF-4265-B7BD-1C9D7FBE9214}" type="presOf" srcId="{8E167103-D5C2-4618-A1D4-333B0C654FC6}" destId="{93DA18BB-2C47-4018-828D-998E33B3A857}" srcOrd="0" destOrd="0" presId="urn:microsoft.com/office/officeart/2008/layout/PictureGrid"/>
    <dgm:cxn modelId="{CA57E80D-FF15-40FE-A021-7E797EE51F2F}" type="presParOf" srcId="{413199FF-B153-41DA-8D6B-8C2CD71C56D7}" destId="{932E22C0-D76D-409E-9833-138555B8C4A9}" srcOrd="0" destOrd="0" presId="urn:microsoft.com/office/officeart/2008/layout/PictureGrid"/>
    <dgm:cxn modelId="{94CBC5E1-2BBE-458B-8813-7ED282C278B9}" type="presParOf" srcId="{932E22C0-D76D-409E-9833-138555B8C4A9}" destId="{C160664B-4AE6-4AE0-B09D-CF45DE84D3A0}" srcOrd="0" destOrd="0" presId="urn:microsoft.com/office/officeart/2008/layout/PictureGrid"/>
    <dgm:cxn modelId="{9F538697-0791-4FF1-A7E0-EB766F373B1E}" type="presParOf" srcId="{932E22C0-D76D-409E-9833-138555B8C4A9}" destId="{68EB79A1-3CD9-46CE-B60C-D77DA0E21F9C}" srcOrd="1" destOrd="0" presId="urn:microsoft.com/office/officeart/2008/layout/PictureGrid"/>
    <dgm:cxn modelId="{874E1A19-FCFC-4EAB-921C-9649B49F435C}" type="presParOf" srcId="{413199FF-B153-41DA-8D6B-8C2CD71C56D7}" destId="{B5B4952B-E83C-4C76-9D55-FFD4192A7866}" srcOrd="1" destOrd="0" presId="urn:microsoft.com/office/officeart/2008/layout/PictureGrid"/>
    <dgm:cxn modelId="{86F5718E-6144-43BE-8E05-70F5464198EA}" type="presParOf" srcId="{413199FF-B153-41DA-8D6B-8C2CD71C56D7}" destId="{74EE2D32-B1E5-420D-BF0E-2838CD88FAC2}" srcOrd="2" destOrd="0" presId="urn:microsoft.com/office/officeart/2008/layout/PictureGrid"/>
    <dgm:cxn modelId="{FC707369-1695-437D-BFD5-CC30F480CFF2}" type="presParOf" srcId="{74EE2D32-B1E5-420D-BF0E-2838CD88FAC2}" destId="{186EC516-3657-4F67-871C-5AF82285C0BE}" srcOrd="0" destOrd="0" presId="urn:microsoft.com/office/officeart/2008/layout/PictureGrid"/>
    <dgm:cxn modelId="{CED5C921-52B4-4033-BD57-D398A4A4EFEC}" type="presParOf" srcId="{74EE2D32-B1E5-420D-BF0E-2838CD88FAC2}" destId="{D1408F0E-1058-4EDD-A5EE-AAA11B3530DE}" srcOrd="1" destOrd="0" presId="urn:microsoft.com/office/officeart/2008/layout/PictureGrid"/>
    <dgm:cxn modelId="{B5807B19-FCA6-428F-8DE7-1F120974A02C}" type="presParOf" srcId="{413199FF-B153-41DA-8D6B-8C2CD71C56D7}" destId="{31A82161-76F7-46DA-9546-D2E0B27C3C63}" srcOrd="3" destOrd="0" presId="urn:microsoft.com/office/officeart/2008/layout/PictureGrid"/>
    <dgm:cxn modelId="{5BB336DB-1BC1-4028-8344-88585F476664}" type="presParOf" srcId="{413199FF-B153-41DA-8D6B-8C2CD71C56D7}" destId="{DB636D4E-3FFE-4C25-A068-065CCA0C4EF3}" srcOrd="4" destOrd="0" presId="urn:microsoft.com/office/officeart/2008/layout/PictureGrid"/>
    <dgm:cxn modelId="{C7A7AE84-63E2-4D34-B88F-09F04C349FF7}" type="presParOf" srcId="{DB636D4E-3FFE-4C25-A068-065CCA0C4EF3}" destId="{93DA18BB-2C47-4018-828D-998E33B3A857}" srcOrd="0" destOrd="0" presId="urn:microsoft.com/office/officeart/2008/layout/PictureGrid"/>
    <dgm:cxn modelId="{265034FA-BB63-408D-9945-DD90627D1587}" type="presParOf" srcId="{DB636D4E-3FFE-4C25-A068-065CCA0C4EF3}" destId="{F77EE121-0519-43FA-A9B9-83A5D26A5184}" srcOrd="1" destOrd="0" presId="urn:microsoft.com/office/officeart/2008/layout/PictureGrid"/>
    <dgm:cxn modelId="{C7DFD995-1A36-4506-9B2A-26083090704A}" type="presParOf" srcId="{413199FF-B153-41DA-8D6B-8C2CD71C56D7}" destId="{3D107E23-5005-4627-963D-F2606EFC52A4}" srcOrd="5" destOrd="0" presId="urn:microsoft.com/office/officeart/2008/layout/PictureGrid"/>
    <dgm:cxn modelId="{F2E9E55B-CD53-42B1-847C-AEB9A3BCA1DE}" type="presParOf" srcId="{413199FF-B153-41DA-8D6B-8C2CD71C56D7}" destId="{2C19652F-7750-49E0-BDE7-BF80A5595081}" srcOrd="6" destOrd="0" presId="urn:microsoft.com/office/officeart/2008/layout/PictureGrid"/>
    <dgm:cxn modelId="{5C2E6E62-EA88-4C67-87D7-9BFBB57D79F1}" type="presParOf" srcId="{2C19652F-7750-49E0-BDE7-BF80A5595081}" destId="{812FC45A-2412-413E-8262-973DA3D6B65C}" srcOrd="0" destOrd="0" presId="urn:microsoft.com/office/officeart/2008/layout/PictureGrid"/>
    <dgm:cxn modelId="{A4B165A9-296C-411B-85F1-D1F04BC3A708}" type="presParOf" srcId="{2C19652F-7750-49E0-BDE7-BF80A5595081}" destId="{A8E3CAC9-456E-4A49-AB43-79D48103B0B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27BE8-8A59-46C3-A2A5-97E0C640537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7852A84-579A-402D-911C-C3FE898B0F06}">
      <dgm:prSet phldrT="[Текст]" custT="1"/>
      <dgm:spPr/>
      <dgm:t>
        <a:bodyPr/>
        <a:lstStyle/>
        <a:p>
          <a:r>
            <a:rPr lang="ru-RU" sz="2800" dirty="0" smtClean="0"/>
            <a:t>гранит</a:t>
          </a:r>
          <a:endParaRPr lang="ru-RU" sz="2800" dirty="0"/>
        </a:p>
      </dgm:t>
    </dgm:pt>
    <dgm:pt modelId="{6163DCA3-C1DC-45BB-9675-3A1D8E3723FA}" type="parTrans" cxnId="{22B8969C-7C9D-44A0-8CA9-D56DC93345A5}">
      <dgm:prSet/>
      <dgm:spPr/>
      <dgm:t>
        <a:bodyPr/>
        <a:lstStyle/>
        <a:p>
          <a:endParaRPr lang="ru-RU"/>
        </a:p>
      </dgm:t>
    </dgm:pt>
    <dgm:pt modelId="{C23A3E42-D2A0-44E6-B6E3-ED493FBA7B12}" type="sibTrans" cxnId="{22B8969C-7C9D-44A0-8CA9-D56DC93345A5}">
      <dgm:prSet/>
      <dgm:spPr/>
      <dgm:t>
        <a:bodyPr/>
        <a:lstStyle/>
        <a:p>
          <a:endParaRPr lang="ru-RU"/>
        </a:p>
      </dgm:t>
    </dgm:pt>
    <dgm:pt modelId="{8BB8B604-1339-4958-A772-5AB8536463FA}">
      <dgm:prSet phldrT="[Текст]" custT="1"/>
      <dgm:spPr/>
      <dgm:t>
        <a:bodyPr/>
        <a:lstStyle/>
        <a:p>
          <a:r>
            <a:rPr lang="ru-RU" sz="2400" dirty="0" smtClean="0"/>
            <a:t>твердый и прочный</a:t>
          </a:r>
          <a:endParaRPr lang="ru-RU" sz="2400" dirty="0"/>
        </a:p>
      </dgm:t>
    </dgm:pt>
    <dgm:pt modelId="{D1FA5CD0-1F6C-4734-BC8A-553BBF441CF5}" type="parTrans" cxnId="{35F7F416-3F0C-41BF-88BD-C9D2F88C4FF5}">
      <dgm:prSet/>
      <dgm:spPr/>
      <dgm:t>
        <a:bodyPr/>
        <a:lstStyle/>
        <a:p>
          <a:endParaRPr lang="ru-RU"/>
        </a:p>
      </dgm:t>
    </dgm:pt>
    <dgm:pt modelId="{3641C0BC-E573-4C02-A9B9-B19CAE50A170}" type="sibTrans" cxnId="{35F7F416-3F0C-41BF-88BD-C9D2F88C4FF5}">
      <dgm:prSet/>
      <dgm:spPr/>
      <dgm:t>
        <a:bodyPr/>
        <a:lstStyle/>
        <a:p>
          <a:endParaRPr lang="ru-RU"/>
        </a:p>
      </dgm:t>
    </dgm:pt>
    <dgm:pt modelId="{4BF8C493-5666-443D-A29E-4EC160B5BEA2}">
      <dgm:prSet phldrT="[Текст]" custT="1"/>
      <dgm:spPr/>
      <dgm:t>
        <a:bodyPr/>
        <a:lstStyle/>
        <a:p>
          <a:r>
            <a:rPr lang="ru-RU" sz="1800" dirty="0" smtClean="0"/>
            <a:t>для строительства</a:t>
          </a:r>
          <a:endParaRPr lang="ru-RU" sz="1800" dirty="0"/>
        </a:p>
      </dgm:t>
    </dgm:pt>
    <dgm:pt modelId="{675E3449-E22C-4787-AA4B-70516F607094}" type="parTrans" cxnId="{D3558219-F8A4-4149-8129-5C8A32629396}">
      <dgm:prSet/>
      <dgm:spPr/>
      <dgm:t>
        <a:bodyPr/>
        <a:lstStyle/>
        <a:p>
          <a:endParaRPr lang="ru-RU"/>
        </a:p>
      </dgm:t>
    </dgm:pt>
    <dgm:pt modelId="{6E785711-2CE5-45E3-B5D4-36FD618A2619}" type="sibTrans" cxnId="{D3558219-F8A4-4149-8129-5C8A32629396}">
      <dgm:prSet/>
      <dgm:spPr/>
      <dgm:t>
        <a:bodyPr/>
        <a:lstStyle/>
        <a:p>
          <a:endParaRPr lang="ru-RU"/>
        </a:p>
      </dgm:t>
    </dgm:pt>
    <dgm:pt modelId="{67CB4F0F-093F-4275-88B5-AF41EDE97212}" type="pres">
      <dgm:prSet presAssocID="{3FC27BE8-8A59-46C3-A2A5-97E0C6405378}" presName="Name0" presStyleCnt="0">
        <dgm:presLayoutVars>
          <dgm:dir/>
          <dgm:resizeHandles val="exact"/>
        </dgm:presLayoutVars>
      </dgm:prSet>
      <dgm:spPr/>
    </dgm:pt>
    <dgm:pt modelId="{FBB0F076-596D-4C69-BC05-0BE3088E3D26}" type="pres">
      <dgm:prSet presAssocID="{A7852A84-579A-402D-911C-C3FE898B0F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F56D2-06C1-4FDE-8ADB-67EA68044C24}" type="pres">
      <dgm:prSet presAssocID="{C23A3E42-D2A0-44E6-B6E3-ED493FBA7B1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25B431D-EA37-4ECE-BDC0-62FB5E1711FA}" type="pres">
      <dgm:prSet presAssocID="{C23A3E42-D2A0-44E6-B6E3-ED493FBA7B1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E5D11D9-85FD-4F42-B6CB-589CC18DEE4C}" type="pres">
      <dgm:prSet presAssocID="{8BB8B604-1339-4958-A772-5AB853646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1CAB-8CCD-493C-89DF-6B1ECEF993D4}" type="pres">
      <dgm:prSet presAssocID="{3641C0BC-E573-4C02-A9B9-B19CAE50A17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914B928-8173-47EC-A196-1349F0C44C22}" type="pres">
      <dgm:prSet presAssocID="{3641C0BC-E573-4C02-A9B9-B19CAE50A17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1072B47-DCBC-48DA-9C30-E1CEE389DC80}" type="pres">
      <dgm:prSet presAssocID="{4BF8C493-5666-443D-A29E-4EC160B5BEA2}" presName="node" presStyleLbl="node1" presStyleIdx="2" presStyleCnt="3" custLinFactNeighborX="-2158" custLinFactNeighborY="-2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C3606-2B5A-43F3-840B-79E32F1EEBA1}" type="presOf" srcId="{8BB8B604-1339-4958-A772-5AB8536463FA}" destId="{8E5D11D9-85FD-4F42-B6CB-589CC18DEE4C}" srcOrd="0" destOrd="0" presId="urn:microsoft.com/office/officeart/2005/8/layout/process1"/>
    <dgm:cxn modelId="{0272230F-C9AD-4221-8443-4A790FEEE60A}" type="presOf" srcId="{C23A3E42-D2A0-44E6-B6E3-ED493FBA7B12}" destId="{327F56D2-06C1-4FDE-8ADB-67EA68044C24}" srcOrd="0" destOrd="0" presId="urn:microsoft.com/office/officeart/2005/8/layout/process1"/>
    <dgm:cxn modelId="{35F7F416-3F0C-41BF-88BD-C9D2F88C4FF5}" srcId="{3FC27BE8-8A59-46C3-A2A5-97E0C6405378}" destId="{8BB8B604-1339-4958-A772-5AB8536463FA}" srcOrd="1" destOrd="0" parTransId="{D1FA5CD0-1F6C-4734-BC8A-553BBF441CF5}" sibTransId="{3641C0BC-E573-4C02-A9B9-B19CAE50A170}"/>
    <dgm:cxn modelId="{4BF3C866-F11F-41E6-994A-6CA3623CB88C}" type="presOf" srcId="{C23A3E42-D2A0-44E6-B6E3-ED493FBA7B12}" destId="{125B431D-EA37-4ECE-BDC0-62FB5E1711FA}" srcOrd="1" destOrd="0" presId="urn:microsoft.com/office/officeart/2005/8/layout/process1"/>
    <dgm:cxn modelId="{D3558219-F8A4-4149-8129-5C8A32629396}" srcId="{3FC27BE8-8A59-46C3-A2A5-97E0C6405378}" destId="{4BF8C493-5666-443D-A29E-4EC160B5BEA2}" srcOrd="2" destOrd="0" parTransId="{675E3449-E22C-4787-AA4B-70516F607094}" sibTransId="{6E785711-2CE5-45E3-B5D4-36FD618A2619}"/>
    <dgm:cxn modelId="{F10A141B-EEE0-4195-9491-17F19E3A5C3F}" type="presOf" srcId="{3641C0BC-E573-4C02-A9B9-B19CAE50A170}" destId="{552E1CAB-8CCD-493C-89DF-6B1ECEF993D4}" srcOrd="0" destOrd="0" presId="urn:microsoft.com/office/officeart/2005/8/layout/process1"/>
    <dgm:cxn modelId="{02C2F620-8C88-4106-ABC0-5376ED9BA9C1}" type="presOf" srcId="{A7852A84-579A-402D-911C-C3FE898B0F06}" destId="{FBB0F076-596D-4C69-BC05-0BE3088E3D26}" srcOrd="0" destOrd="0" presId="urn:microsoft.com/office/officeart/2005/8/layout/process1"/>
    <dgm:cxn modelId="{2676BADE-4F56-41AF-82DA-5DA63A807818}" type="presOf" srcId="{4BF8C493-5666-443D-A29E-4EC160B5BEA2}" destId="{C1072B47-DCBC-48DA-9C30-E1CEE389DC80}" srcOrd="0" destOrd="0" presId="urn:microsoft.com/office/officeart/2005/8/layout/process1"/>
    <dgm:cxn modelId="{22B8969C-7C9D-44A0-8CA9-D56DC93345A5}" srcId="{3FC27BE8-8A59-46C3-A2A5-97E0C6405378}" destId="{A7852A84-579A-402D-911C-C3FE898B0F06}" srcOrd="0" destOrd="0" parTransId="{6163DCA3-C1DC-45BB-9675-3A1D8E3723FA}" sibTransId="{C23A3E42-D2A0-44E6-B6E3-ED493FBA7B12}"/>
    <dgm:cxn modelId="{6F6E9CB8-4E05-4E17-BABD-75B04B13675B}" type="presOf" srcId="{3641C0BC-E573-4C02-A9B9-B19CAE50A170}" destId="{6914B928-8173-47EC-A196-1349F0C44C22}" srcOrd="1" destOrd="0" presId="urn:microsoft.com/office/officeart/2005/8/layout/process1"/>
    <dgm:cxn modelId="{07C86558-4604-483D-90A9-9F9F055A7441}" type="presOf" srcId="{3FC27BE8-8A59-46C3-A2A5-97E0C6405378}" destId="{67CB4F0F-093F-4275-88B5-AF41EDE97212}" srcOrd="0" destOrd="0" presId="urn:microsoft.com/office/officeart/2005/8/layout/process1"/>
    <dgm:cxn modelId="{D524694D-A4A9-44AB-9B99-BEB17AAF9303}" type="presParOf" srcId="{67CB4F0F-093F-4275-88B5-AF41EDE97212}" destId="{FBB0F076-596D-4C69-BC05-0BE3088E3D26}" srcOrd="0" destOrd="0" presId="urn:microsoft.com/office/officeart/2005/8/layout/process1"/>
    <dgm:cxn modelId="{33EAF9D9-18C1-41BA-88CE-EFE766094B79}" type="presParOf" srcId="{67CB4F0F-093F-4275-88B5-AF41EDE97212}" destId="{327F56D2-06C1-4FDE-8ADB-67EA68044C24}" srcOrd="1" destOrd="0" presId="urn:microsoft.com/office/officeart/2005/8/layout/process1"/>
    <dgm:cxn modelId="{2185C32F-112B-4CB7-853C-36FC0F6E033B}" type="presParOf" srcId="{327F56D2-06C1-4FDE-8ADB-67EA68044C24}" destId="{125B431D-EA37-4ECE-BDC0-62FB5E1711FA}" srcOrd="0" destOrd="0" presId="urn:microsoft.com/office/officeart/2005/8/layout/process1"/>
    <dgm:cxn modelId="{78EBD75E-A5E0-4864-A81F-25E3FA55BF42}" type="presParOf" srcId="{67CB4F0F-093F-4275-88B5-AF41EDE97212}" destId="{8E5D11D9-85FD-4F42-B6CB-589CC18DEE4C}" srcOrd="2" destOrd="0" presId="urn:microsoft.com/office/officeart/2005/8/layout/process1"/>
    <dgm:cxn modelId="{06886470-11BF-42D5-A787-21AD31179EE0}" type="presParOf" srcId="{67CB4F0F-093F-4275-88B5-AF41EDE97212}" destId="{552E1CAB-8CCD-493C-89DF-6B1ECEF993D4}" srcOrd="3" destOrd="0" presId="urn:microsoft.com/office/officeart/2005/8/layout/process1"/>
    <dgm:cxn modelId="{C8957AE1-5582-4FB1-922F-A3DDDCAEC476}" type="presParOf" srcId="{552E1CAB-8CCD-493C-89DF-6B1ECEF993D4}" destId="{6914B928-8173-47EC-A196-1349F0C44C22}" srcOrd="0" destOrd="0" presId="urn:microsoft.com/office/officeart/2005/8/layout/process1"/>
    <dgm:cxn modelId="{FFDEBBC0-BE67-4472-97ED-E0D4AB84505C}" type="presParOf" srcId="{67CB4F0F-093F-4275-88B5-AF41EDE97212}" destId="{C1072B47-DCBC-48DA-9C30-E1CEE389DC8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0F4BD7-32A7-48C1-B138-9247887F51F3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19A3C2B8-8AFB-44C6-A7A7-929779393DFC}">
      <dgm:prSet phldrT="[Текст]" custT="1"/>
      <dgm:spPr/>
      <dgm:t>
        <a:bodyPr/>
        <a:lstStyle/>
        <a:p>
          <a:r>
            <a:rPr lang="ru-RU" sz="2400" dirty="0" smtClean="0"/>
            <a:t>каменный уголь</a:t>
          </a:r>
          <a:endParaRPr lang="ru-RU" sz="2400" dirty="0"/>
        </a:p>
      </dgm:t>
    </dgm:pt>
    <dgm:pt modelId="{6AD30DE5-B136-4441-9554-AE4ED75C20DC}" type="parTrans" cxnId="{2C5A7334-35DC-4C37-A59B-09940DDA87F6}">
      <dgm:prSet/>
      <dgm:spPr/>
      <dgm:t>
        <a:bodyPr/>
        <a:lstStyle/>
        <a:p>
          <a:endParaRPr lang="ru-RU"/>
        </a:p>
      </dgm:t>
    </dgm:pt>
    <dgm:pt modelId="{32385F5A-54CF-4C5C-BEEB-0D915BA9A9E1}" type="sibTrans" cxnId="{2C5A7334-35DC-4C37-A59B-09940DDA87F6}">
      <dgm:prSet/>
      <dgm:spPr/>
      <dgm:t>
        <a:bodyPr/>
        <a:lstStyle/>
        <a:p>
          <a:endParaRPr lang="ru-RU"/>
        </a:p>
      </dgm:t>
    </dgm:pt>
    <dgm:pt modelId="{055FED4C-6F93-4F54-82B5-13443A63DFF8}">
      <dgm:prSet phldrT="[Текст]" custT="1"/>
      <dgm:spPr/>
      <dgm:t>
        <a:bodyPr/>
        <a:lstStyle/>
        <a:p>
          <a:r>
            <a:rPr lang="ru-RU" sz="2800" dirty="0" smtClean="0"/>
            <a:t>горючий</a:t>
          </a:r>
          <a:endParaRPr lang="ru-RU" sz="2800" dirty="0"/>
        </a:p>
      </dgm:t>
    </dgm:pt>
    <dgm:pt modelId="{678EB245-3D8D-4D0B-8F85-F8BB37C61756}" type="parTrans" cxnId="{8C8A2B7B-FE75-4885-9F22-55A41B2D31D9}">
      <dgm:prSet/>
      <dgm:spPr/>
      <dgm:t>
        <a:bodyPr/>
        <a:lstStyle/>
        <a:p>
          <a:endParaRPr lang="ru-RU"/>
        </a:p>
      </dgm:t>
    </dgm:pt>
    <dgm:pt modelId="{78426538-F972-4F5D-94AE-246D2595A2D5}" type="sibTrans" cxnId="{8C8A2B7B-FE75-4885-9F22-55A41B2D31D9}">
      <dgm:prSet/>
      <dgm:spPr/>
      <dgm:t>
        <a:bodyPr/>
        <a:lstStyle/>
        <a:p>
          <a:endParaRPr lang="ru-RU"/>
        </a:p>
      </dgm:t>
    </dgm:pt>
    <dgm:pt modelId="{23F69BE1-7956-47BD-BCA8-5433FC27034D}">
      <dgm:prSet phldrT="[Текст]" custT="1"/>
      <dgm:spPr/>
      <dgm:t>
        <a:bodyPr/>
        <a:lstStyle/>
        <a:p>
          <a:r>
            <a:rPr lang="ru-RU" sz="2800" dirty="0" smtClean="0"/>
            <a:t>топливо</a:t>
          </a:r>
          <a:endParaRPr lang="ru-RU" sz="2800" dirty="0"/>
        </a:p>
      </dgm:t>
    </dgm:pt>
    <dgm:pt modelId="{BFC6E3EB-4B3A-4B66-B3E3-A18A523DF147}" type="parTrans" cxnId="{03AAE98E-FB36-462E-B211-2DA1C5AB70A8}">
      <dgm:prSet/>
      <dgm:spPr/>
      <dgm:t>
        <a:bodyPr/>
        <a:lstStyle/>
        <a:p>
          <a:endParaRPr lang="ru-RU"/>
        </a:p>
      </dgm:t>
    </dgm:pt>
    <dgm:pt modelId="{951454C2-DDD0-4118-955A-AFEE6BDB2A09}" type="sibTrans" cxnId="{03AAE98E-FB36-462E-B211-2DA1C5AB70A8}">
      <dgm:prSet/>
      <dgm:spPr/>
      <dgm:t>
        <a:bodyPr/>
        <a:lstStyle/>
        <a:p>
          <a:endParaRPr lang="ru-RU"/>
        </a:p>
      </dgm:t>
    </dgm:pt>
    <dgm:pt modelId="{47317406-A866-4C7E-82D8-48EAFF838CBC}" type="pres">
      <dgm:prSet presAssocID="{D40F4BD7-32A7-48C1-B138-9247887F51F3}" presName="Name0" presStyleCnt="0">
        <dgm:presLayoutVars>
          <dgm:dir/>
          <dgm:resizeHandles val="exact"/>
        </dgm:presLayoutVars>
      </dgm:prSet>
      <dgm:spPr/>
    </dgm:pt>
    <dgm:pt modelId="{4D6EAC6D-ADA7-4CD0-BB79-54804F0E7963}" type="pres">
      <dgm:prSet presAssocID="{19A3C2B8-8AFB-44C6-A7A7-929779393D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D78B6-F334-44ED-BB89-B9E729707B03}" type="pres">
      <dgm:prSet presAssocID="{32385F5A-54CF-4C5C-BEEB-0D915BA9A9E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71A3C87-5B40-4826-9148-49B00ED8C3ED}" type="pres">
      <dgm:prSet presAssocID="{32385F5A-54CF-4C5C-BEEB-0D915BA9A9E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E83533E-8622-4D72-98E4-BE953D17D0B5}" type="pres">
      <dgm:prSet presAssocID="{055FED4C-6F93-4F54-82B5-13443A63DF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217AE-6628-4B11-95A9-8B66707FD703}" type="pres">
      <dgm:prSet presAssocID="{78426538-F972-4F5D-94AE-246D2595A2D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100F7A2-7730-4075-ABFE-5BAAEC4D0F70}" type="pres">
      <dgm:prSet presAssocID="{78426538-F972-4F5D-94AE-246D2595A2D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2727A15-14C5-4E8E-8284-5E5877FB6E62}" type="pres">
      <dgm:prSet presAssocID="{23F69BE1-7956-47BD-BCA8-5433FC2703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A7334-35DC-4C37-A59B-09940DDA87F6}" srcId="{D40F4BD7-32A7-48C1-B138-9247887F51F3}" destId="{19A3C2B8-8AFB-44C6-A7A7-929779393DFC}" srcOrd="0" destOrd="0" parTransId="{6AD30DE5-B136-4441-9554-AE4ED75C20DC}" sibTransId="{32385F5A-54CF-4C5C-BEEB-0D915BA9A9E1}"/>
    <dgm:cxn modelId="{55B1724C-7567-4EF7-87D0-9B814232818C}" type="presOf" srcId="{32385F5A-54CF-4C5C-BEEB-0D915BA9A9E1}" destId="{A71A3C87-5B40-4826-9148-49B00ED8C3ED}" srcOrd="1" destOrd="0" presId="urn:microsoft.com/office/officeart/2005/8/layout/process1"/>
    <dgm:cxn modelId="{85D25D1C-618C-422D-9A45-386E4BE5C646}" type="presOf" srcId="{78426538-F972-4F5D-94AE-246D2595A2D5}" destId="{E6D217AE-6628-4B11-95A9-8B66707FD703}" srcOrd="0" destOrd="0" presId="urn:microsoft.com/office/officeart/2005/8/layout/process1"/>
    <dgm:cxn modelId="{D5EE4275-D75F-4870-9D20-0EDFD256FB24}" type="presOf" srcId="{78426538-F972-4F5D-94AE-246D2595A2D5}" destId="{A100F7A2-7730-4075-ABFE-5BAAEC4D0F70}" srcOrd="1" destOrd="0" presId="urn:microsoft.com/office/officeart/2005/8/layout/process1"/>
    <dgm:cxn modelId="{768DC2D8-FB8F-4CF6-A681-C7449B181F88}" type="presOf" srcId="{055FED4C-6F93-4F54-82B5-13443A63DFF8}" destId="{1E83533E-8622-4D72-98E4-BE953D17D0B5}" srcOrd="0" destOrd="0" presId="urn:microsoft.com/office/officeart/2005/8/layout/process1"/>
    <dgm:cxn modelId="{9026D89D-CA11-411F-BF87-9F15664BE356}" type="presOf" srcId="{D40F4BD7-32A7-48C1-B138-9247887F51F3}" destId="{47317406-A866-4C7E-82D8-48EAFF838CBC}" srcOrd="0" destOrd="0" presId="urn:microsoft.com/office/officeart/2005/8/layout/process1"/>
    <dgm:cxn modelId="{B9672707-732B-4DBA-A201-FAB3301B8E64}" type="presOf" srcId="{19A3C2B8-8AFB-44C6-A7A7-929779393DFC}" destId="{4D6EAC6D-ADA7-4CD0-BB79-54804F0E7963}" srcOrd="0" destOrd="0" presId="urn:microsoft.com/office/officeart/2005/8/layout/process1"/>
    <dgm:cxn modelId="{AB335FD8-C0D2-4E72-9899-8F706876C2B2}" type="presOf" srcId="{32385F5A-54CF-4C5C-BEEB-0D915BA9A9E1}" destId="{43DD78B6-F334-44ED-BB89-B9E729707B03}" srcOrd="0" destOrd="0" presId="urn:microsoft.com/office/officeart/2005/8/layout/process1"/>
    <dgm:cxn modelId="{8C8A2B7B-FE75-4885-9F22-55A41B2D31D9}" srcId="{D40F4BD7-32A7-48C1-B138-9247887F51F3}" destId="{055FED4C-6F93-4F54-82B5-13443A63DFF8}" srcOrd="1" destOrd="0" parTransId="{678EB245-3D8D-4D0B-8F85-F8BB37C61756}" sibTransId="{78426538-F972-4F5D-94AE-246D2595A2D5}"/>
    <dgm:cxn modelId="{79684041-0AAC-4AC9-A8D6-3D0ABD0565C9}" type="presOf" srcId="{23F69BE1-7956-47BD-BCA8-5433FC27034D}" destId="{42727A15-14C5-4E8E-8284-5E5877FB6E62}" srcOrd="0" destOrd="0" presId="urn:microsoft.com/office/officeart/2005/8/layout/process1"/>
    <dgm:cxn modelId="{03AAE98E-FB36-462E-B211-2DA1C5AB70A8}" srcId="{D40F4BD7-32A7-48C1-B138-9247887F51F3}" destId="{23F69BE1-7956-47BD-BCA8-5433FC27034D}" srcOrd="2" destOrd="0" parTransId="{BFC6E3EB-4B3A-4B66-B3E3-A18A523DF147}" sibTransId="{951454C2-DDD0-4118-955A-AFEE6BDB2A09}"/>
    <dgm:cxn modelId="{98FA7426-F820-49D7-80C6-62164ED543BF}" type="presParOf" srcId="{47317406-A866-4C7E-82D8-48EAFF838CBC}" destId="{4D6EAC6D-ADA7-4CD0-BB79-54804F0E7963}" srcOrd="0" destOrd="0" presId="urn:microsoft.com/office/officeart/2005/8/layout/process1"/>
    <dgm:cxn modelId="{80BFAD06-B5D5-4F46-8E01-DF86D291332A}" type="presParOf" srcId="{47317406-A866-4C7E-82D8-48EAFF838CBC}" destId="{43DD78B6-F334-44ED-BB89-B9E729707B03}" srcOrd="1" destOrd="0" presId="urn:microsoft.com/office/officeart/2005/8/layout/process1"/>
    <dgm:cxn modelId="{06C5DD10-16C5-48AE-8944-E64ED8481340}" type="presParOf" srcId="{43DD78B6-F334-44ED-BB89-B9E729707B03}" destId="{A71A3C87-5B40-4826-9148-49B00ED8C3ED}" srcOrd="0" destOrd="0" presId="urn:microsoft.com/office/officeart/2005/8/layout/process1"/>
    <dgm:cxn modelId="{0D2A5403-4870-4F2B-8FE3-098372BACACE}" type="presParOf" srcId="{47317406-A866-4C7E-82D8-48EAFF838CBC}" destId="{1E83533E-8622-4D72-98E4-BE953D17D0B5}" srcOrd="2" destOrd="0" presId="urn:microsoft.com/office/officeart/2005/8/layout/process1"/>
    <dgm:cxn modelId="{C676A304-9497-4920-8940-426E3FE8FA8C}" type="presParOf" srcId="{47317406-A866-4C7E-82D8-48EAFF838CBC}" destId="{E6D217AE-6628-4B11-95A9-8B66707FD703}" srcOrd="3" destOrd="0" presId="urn:microsoft.com/office/officeart/2005/8/layout/process1"/>
    <dgm:cxn modelId="{5AA6EA13-D8FE-463B-8797-26E851C13803}" type="presParOf" srcId="{E6D217AE-6628-4B11-95A9-8B66707FD703}" destId="{A100F7A2-7730-4075-ABFE-5BAAEC4D0F70}" srcOrd="0" destOrd="0" presId="urn:microsoft.com/office/officeart/2005/8/layout/process1"/>
    <dgm:cxn modelId="{ECBA00D8-53BA-4C19-94B1-26A7A9FF6BA2}" type="presParOf" srcId="{47317406-A866-4C7E-82D8-48EAFF838CBC}" destId="{42727A15-14C5-4E8E-8284-5E5877FB6E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1D1740-86A8-47A5-B768-7D10A0A4CC72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56ABD07-A58E-4670-BBAB-516A0426A01B}">
      <dgm:prSet phldrT="[Текст]" custT="1"/>
      <dgm:spPr/>
      <dgm:t>
        <a:bodyPr/>
        <a:lstStyle/>
        <a:p>
          <a:r>
            <a:rPr lang="ru-RU" sz="2800" dirty="0" smtClean="0"/>
            <a:t>нефть</a:t>
          </a:r>
          <a:endParaRPr lang="ru-RU" sz="2800" dirty="0"/>
        </a:p>
      </dgm:t>
    </dgm:pt>
    <dgm:pt modelId="{C78D53B4-749A-4475-9C21-2F40E735247E}" type="parTrans" cxnId="{2838D1AD-927B-4FD7-B332-7AF70B07B58C}">
      <dgm:prSet/>
      <dgm:spPr/>
      <dgm:t>
        <a:bodyPr/>
        <a:lstStyle/>
        <a:p>
          <a:endParaRPr lang="ru-RU"/>
        </a:p>
      </dgm:t>
    </dgm:pt>
    <dgm:pt modelId="{CBD68FA8-7A0A-4DF2-A72A-5CB77F9A537A}" type="sibTrans" cxnId="{2838D1AD-927B-4FD7-B332-7AF70B07B58C}">
      <dgm:prSet/>
      <dgm:spPr/>
      <dgm:t>
        <a:bodyPr/>
        <a:lstStyle/>
        <a:p>
          <a:endParaRPr lang="ru-RU"/>
        </a:p>
      </dgm:t>
    </dgm:pt>
    <dgm:pt modelId="{62008A8D-4631-4F9D-BFE7-6A69E8D046A3}">
      <dgm:prSet phldrT="[Текст]" custT="1"/>
      <dgm:spPr/>
      <dgm:t>
        <a:bodyPr/>
        <a:lstStyle/>
        <a:p>
          <a:r>
            <a:rPr lang="ru-RU" sz="2800" dirty="0" smtClean="0"/>
            <a:t>горючая</a:t>
          </a:r>
          <a:endParaRPr lang="ru-RU" sz="2800" dirty="0"/>
        </a:p>
      </dgm:t>
    </dgm:pt>
    <dgm:pt modelId="{492D8A8D-8043-415D-BAEB-8D80C63F825E}" type="parTrans" cxnId="{E6C98B0C-E0DF-4895-9472-C3D4F4477107}">
      <dgm:prSet/>
      <dgm:spPr/>
      <dgm:t>
        <a:bodyPr/>
        <a:lstStyle/>
        <a:p>
          <a:endParaRPr lang="ru-RU"/>
        </a:p>
      </dgm:t>
    </dgm:pt>
    <dgm:pt modelId="{00AD498E-CBF0-4CBA-93B7-9BBFB538958A}" type="sibTrans" cxnId="{E6C98B0C-E0DF-4895-9472-C3D4F4477107}">
      <dgm:prSet/>
      <dgm:spPr/>
      <dgm:t>
        <a:bodyPr/>
        <a:lstStyle/>
        <a:p>
          <a:endParaRPr lang="ru-RU"/>
        </a:p>
      </dgm:t>
    </dgm:pt>
    <dgm:pt modelId="{A22A941A-FA51-4EE9-805D-3D5A92D228E1}">
      <dgm:prSet phldrT="[Текст]" custT="1"/>
      <dgm:spPr/>
      <dgm:t>
        <a:bodyPr/>
        <a:lstStyle/>
        <a:p>
          <a:r>
            <a:rPr lang="ru-RU" sz="2800" dirty="0" smtClean="0"/>
            <a:t>топливо</a:t>
          </a:r>
          <a:endParaRPr lang="ru-RU" sz="2800" dirty="0"/>
        </a:p>
      </dgm:t>
    </dgm:pt>
    <dgm:pt modelId="{BBF47621-BCE2-4C91-8908-3B574A1D1DD6}" type="parTrans" cxnId="{389DAF09-FCB9-49C1-94C4-0CFDFD1A01C8}">
      <dgm:prSet/>
      <dgm:spPr/>
      <dgm:t>
        <a:bodyPr/>
        <a:lstStyle/>
        <a:p>
          <a:endParaRPr lang="ru-RU"/>
        </a:p>
      </dgm:t>
    </dgm:pt>
    <dgm:pt modelId="{EF9C2F4D-BD1C-4795-ADE8-5314F1DC345B}" type="sibTrans" cxnId="{389DAF09-FCB9-49C1-94C4-0CFDFD1A01C8}">
      <dgm:prSet/>
      <dgm:spPr/>
      <dgm:t>
        <a:bodyPr/>
        <a:lstStyle/>
        <a:p>
          <a:endParaRPr lang="ru-RU"/>
        </a:p>
      </dgm:t>
    </dgm:pt>
    <dgm:pt modelId="{1D3210BD-BA7F-4577-95AE-F02BF38DCD0A}" type="pres">
      <dgm:prSet presAssocID="{9E1D1740-86A8-47A5-B768-7D10A0A4CC72}" presName="Name0" presStyleCnt="0">
        <dgm:presLayoutVars>
          <dgm:dir/>
          <dgm:resizeHandles val="exact"/>
        </dgm:presLayoutVars>
      </dgm:prSet>
      <dgm:spPr/>
    </dgm:pt>
    <dgm:pt modelId="{11EABA99-D867-412A-9475-473B601F7D22}" type="pres">
      <dgm:prSet presAssocID="{A56ABD07-A58E-4670-BBAB-516A0426A0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D4278-E7F1-4159-B1B4-E6556DC6ABDE}" type="pres">
      <dgm:prSet presAssocID="{CBD68FA8-7A0A-4DF2-A72A-5CB77F9A537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A2B568B-1E49-4791-9502-DE467F116A31}" type="pres">
      <dgm:prSet presAssocID="{CBD68FA8-7A0A-4DF2-A72A-5CB77F9A537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BE192E-084F-45AC-BBF1-98740FDD663A}" type="pres">
      <dgm:prSet presAssocID="{62008A8D-4631-4F9D-BFE7-6A69E8D046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92F84-083C-42EF-B8AF-1A54737FBC21}" type="pres">
      <dgm:prSet presAssocID="{00AD498E-CBF0-4CBA-93B7-9BBFB538958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237BD26-4A2E-4D4B-988D-9435C922C630}" type="pres">
      <dgm:prSet presAssocID="{00AD498E-CBF0-4CBA-93B7-9BBFB538958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8EBD6D4-F9F8-436C-98BF-3706F7960426}" type="pres">
      <dgm:prSet presAssocID="{A22A941A-FA51-4EE9-805D-3D5A92D228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9B5E02-F7AD-428C-9FAB-AF683529BA6A}" type="presOf" srcId="{CBD68FA8-7A0A-4DF2-A72A-5CB77F9A537A}" destId="{5A2B568B-1E49-4791-9502-DE467F116A31}" srcOrd="1" destOrd="0" presId="urn:microsoft.com/office/officeart/2005/8/layout/process1"/>
    <dgm:cxn modelId="{2838D1AD-927B-4FD7-B332-7AF70B07B58C}" srcId="{9E1D1740-86A8-47A5-B768-7D10A0A4CC72}" destId="{A56ABD07-A58E-4670-BBAB-516A0426A01B}" srcOrd="0" destOrd="0" parTransId="{C78D53B4-749A-4475-9C21-2F40E735247E}" sibTransId="{CBD68FA8-7A0A-4DF2-A72A-5CB77F9A537A}"/>
    <dgm:cxn modelId="{331F151D-EADA-4651-933B-C811D45DF814}" type="presOf" srcId="{A56ABD07-A58E-4670-BBAB-516A0426A01B}" destId="{11EABA99-D867-412A-9475-473B601F7D22}" srcOrd="0" destOrd="0" presId="urn:microsoft.com/office/officeart/2005/8/layout/process1"/>
    <dgm:cxn modelId="{389DAF09-FCB9-49C1-94C4-0CFDFD1A01C8}" srcId="{9E1D1740-86A8-47A5-B768-7D10A0A4CC72}" destId="{A22A941A-FA51-4EE9-805D-3D5A92D228E1}" srcOrd="2" destOrd="0" parTransId="{BBF47621-BCE2-4C91-8908-3B574A1D1DD6}" sibTransId="{EF9C2F4D-BD1C-4795-ADE8-5314F1DC345B}"/>
    <dgm:cxn modelId="{8775FB34-7FA0-4A8E-B959-1CE13823F797}" type="presOf" srcId="{00AD498E-CBF0-4CBA-93B7-9BBFB538958A}" destId="{5A792F84-083C-42EF-B8AF-1A54737FBC21}" srcOrd="0" destOrd="0" presId="urn:microsoft.com/office/officeart/2005/8/layout/process1"/>
    <dgm:cxn modelId="{6B836CDC-9D17-4AF7-8FEE-FD963F104E61}" type="presOf" srcId="{A22A941A-FA51-4EE9-805D-3D5A92D228E1}" destId="{18EBD6D4-F9F8-436C-98BF-3706F7960426}" srcOrd="0" destOrd="0" presId="urn:microsoft.com/office/officeart/2005/8/layout/process1"/>
    <dgm:cxn modelId="{11817A43-DC43-46EA-A285-F71DCEA505EF}" type="presOf" srcId="{62008A8D-4631-4F9D-BFE7-6A69E8D046A3}" destId="{62BE192E-084F-45AC-BBF1-98740FDD663A}" srcOrd="0" destOrd="0" presId="urn:microsoft.com/office/officeart/2005/8/layout/process1"/>
    <dgm:cxn modelId="{E6C98B0C-E0DF-4895-9472-C3D4F4477107}" srcId="{9E1D1740-86A8-47A5-B768-7D10A0A4CC72}" destId="{62008A8D-4631-4F9D-BFE7-6A69E8D046A3}" srcOrd="1" destOrd="0" parTransId="{492D8A8D-8043-415D-BAEB-8D80C63F825E}" sibTransId="{00AD498E-CBF0-4CBA-93B7-9BBFB538958A}"/>
    <dgm:cxn modelId="{5E3D4B2D-E9B5-40CC-A695-BFA8E456695D}" type="presOf" srcId="{9E1D1740-86A8-47A5-B768-7D10A0A4CC72}" destId="{1D3210BD-BA7F-4577-95AE-F02BF38DCD0A}" srcOrd="0" destOrd="0" presId="urn:microsoft.com/office/officeart/2005/8/layout/process1"/>
    <dgm:cxn modelId="{9AC541B4-CCE9-4AAD-9A22-A2E5566BDDCA}" type="presOf" srcId="{CBD68FA8-7A0A-4DF2-A72A-5CB77F9A537A}" destId="{680D4278-E7F1-4159-B1B4-E6556DC6ABDE}" srcOrd="0" destOrd="0" presId="urn:microsoft.com/office/officeart/2005/8/layout/process1"/>
    <dgm:cxn modelId="{3BAC1E8A-E5D7-49EE-9325-CD84B8E0AE23}" type="presOf" srcId="{00AD498E-CBF0-4CBA-93B7-9BBFB538958A}" destId="{1237BD26-4A2E-4D4B-988D-9435C922C630}" srcOrd="1" destOrd="0" presId="urn:microsoft.com/office/officeart/2005/8/layout/process1"/>
    <dgm:cxn modelId="{8EFA63E9-76D5-443A-AF6D-D802F512DA62}" type="presParOf" srcId="{1D3210BD-BA7F-4577-95AE-F02BF38DCD0A}" destId="{11EABA99-D867-412A-9475-473B601F7D22}" srcOrd="0" destOrd="0" presId="urn:microsoft.com/office/officeart/2005/8/layout/process1"/>
    <dgm:cxn modelId="{46D935E5-1921-4110-97C9-ECA70F2419D9}" type="presParOf" srcId="{1D3210BD-BA7F-4577-95AE-F02BF38DCD0A}" destId="{680D4278-E7F1-4159-B1B4-E6556DC6ABDE}" srcOrd="1" destOrd="0" presId="urn:microsoft.com/office/officeart/2005/8/layout/process1"/>
    <dgm:cxn modelId="{F1C5FB4A-E9D9-4305-8A86-8CC8002CCF94}" type="presParOf" srcId="{680D4278-E7F1-4159-B1B4-E6556DC6ABDE}" destId="{5A2B568B-1E49-4791-9502-DE467F116A31}" srcOrd="0" destOrd="0" presId="urn:microsoft.com/office/officeart/2005/8/layout/process1"/>
    <dgm:cxn modelId="{71309308-9829-4E5C-A29F-B473AF587071}" type="presParOf" srcId="{1D3210BD-BA7F-4577-95AE-F02BF38DCD0A}" destId="{62BE192E-084F-45AC-BBF1-98740FDD663A}" srcOrd="2" destOrd="0" presId="urn:microsoft.com/office/officeart/2005/8/layout/process1"/>
    <dgm:cxn modelId="{5D4CB3C0-B6F3-452C-9378-94C622CF2A3D}" type="presParOf" srcId="{1D3210BD-BA7F-4577-95AE-F02BF38DCD0A}" destId="{5A792F84-083C-42EF-B8AF-1A54737FBC21}" srcOrd="3" destOrd="0" presId="urn:microsoft.com/office/officeart/2005/8/layout/process1"/>
    <dgm:cxn modelId="{C1E35A9D-B8BA-4F5E-81E0-1401FEB81A3A}" type="presParOf" srcId="{5A792F84-083C-42EF-B8AF-1A54737FBC21}" destId="{1237BD26-4A2E-4D4B-988D-9435C922C630}" srcOrd="0" destOrd="0" presId="urn:microsoft.com/office/officeart/2005/8/layout/process1"/>
    <dgm:cxn modelId="{C653E85F-3293-4179-8C15-FF454675A352}" type="presParOf" srcId="{1D3210BD-BA7F-4577-95AE-F02BF38DCD0A}" destId="{18EBD6D4-F9F8-436C-98BF-3706F79604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D34433-1563-4032-9855-D85DCEE6FF0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31C2CA20-3FF9-45D4-8855-61DF8C05EBAC}">
      <dgm:prSet phldrT="[Текст]" custT="1"/>
      <dgm:spPr/>
      <dgm:t>
        <a:bodyPr/>
        <a:lstStyle/>
        <a:p>
          <a:r>
            <a:rPr lang="ru-RU" sz="2800" dirty="0" smtClean="0"/>
            <a:t>песок</a:t>
          </a:r>
          <a:endParaRPr lang="ru-RU" sz="2800" dirty="0"/>
        </a:p>
      </dgm:t>
    </dgm:pt>
    <dgm:pt modelId="{0A520BF9-348E-483D-A604-8E3DAA672A5A}" type="parTrans" cxnId="{E2EB9536-C21D-4A75-8965-96E0507B82B0}">
      <dgm:prSet/>
      <dgm:spPr/>
      <dgm:t>
        <a:bodyPr/>
        <a:lstStyle/>
        <a:p>
          <a:endParaRPr lang="ru-RU"/>
        </a:p>
      </dgm:t>
    </dgm:pt>
    <dgm:pt modelId="{9D175FAF-6389-49B2-A65A-F5288A11FC1B}" type="sibTrans" cxnId="{E2EB9536-C21D-4A75-8965-96E0507B82B0}">
      <dgm:prSet/>
      <dgm:spPr/>
      <dgm:t>
        <a:bodyPr/>
        <a:lstStyle/>
        <a:p>
          <a:endParaRPr lang="ru-RU"/>
        </a:p>
      </dgm:t>
    </dgm:pt>
    <dgm:pt modelId="{13803FAF-FFD8-44CC-A924-E0A03BD01700}">
      <dgm:prSet phldrT="[Текст]" custT="1"/>
      <dgm:spPr/>
      <dgm:t>
        <a:bodyPr/>
        <a:lstStyle/>
        <a:p>
          <a:r>
            <a:rPr lang="ru-RU" sz="1800" dirty="0" smtClean="0"/>
            <a:t>сыпучий,</a:t>
          </a:r>
        </a:p>
        <a:p>
          <a:r>
            <a:rPr lang="ru-RU" sz="1800" dirty="0" smtClean="0"/>
            <a:t>в состав входит кварц</a:t>
          </a:r>
        </a:p>
        <a:p>
          <a:endParaRPr lang="ru-RU" sz="1300" dirty="0"/>
        </a:p>
      </dgm:t>
    </dgm:pt>
    <dgm:pt modelId="{B4BE81D0-1C2A-4D49-9CAD-B8195D05B9AD}" type="parTrans" cxnId="{8B1EF995-6853-43ED-9177-2A135D9EB531}">
      <dgm:prSet/>
      <dgm:spPr/>
      <dgm:t>
        <a:bodyPr/>
        <a:lstStyle/>
        <a:p>
          <a:endParaRPr lang="ru-RU"/>
        </a:p>
      </dgm:t>
    </dgm:pt>
    <dgm:pt modelId="{44BCD587-D5EB-47A0-8D64-8571528C187C}" type="sibTrans" cxnId="{8B1EF995-6853-43ED-9177-2A135D9EB531}">
      <dgm:prSet/>
      <dgm:spPr/>
      <dgm:t>
        <a:bodyPr/>
        <a:lstStyle/>
        <a:p>
          <a:endParaRPr lang="ru-RU"/>
        </a:p>
      </dgm:t>
    </dgm:pt>
    <dgm:pt modelId="{C5DDAE92-02EC-45CB-9E4B-98ED0A3E6624}">
      <dgm:prSet phldrT="[Текст]"/>
      <dgm:spPr/>
      <dgm:t>
        <a:bodyPr/>
        <a:lstStyle/>
        <a:p>
          <a:r>
            <a:rPr lang="ru-RU" dirty="0" smtClean="0"/>
            <a:t>для изготовления стекла</a:t>
          </a:r>
          <a:endParaRPr lang="ru-RU" dirty="0"/>
        </a:p>
      </dgm:t>
    </dgm:pt>
    <dgm:pt modelId="{41AD0B45-A8B2-4E66-814F-2336BB0EA347}" type="parTrans" cxnId="{F4684139-FB9E-48B6-A5A4-B039C94D914C}">
      <dgm:prSet/>
      <dgm:spPr/>
      <dgm:t>
        <a:bodyPr/>
        <a:lstStyle/>
        <a:p>
          <a:endParaRPr lang="ru-RU"/>
        </a:p>
      </dgm:t>
    </dgm:pt>
    <dgm:pt modelId="{1B90EE09-5AB6-4A7F-869B-9B0143884D56}" type="sibTrans" cxnId="{F4684139-FB9E-48B6-A5A4-B039C94D914C}">
      <dgm:prSet/>
      <dgm:spPr/>
      <dgm:t>
        <a:bodyPr/>
        <a:lstStyle/>
        <a:p>
          <a:endParaRPr lang="ru-RU"/>
        </a:p>
      </dgm:t>
    </dgm:pt>
    <dgm:pt modelId="{E7F0C436-B46A-4792-921D-0D845AE87A50}" type="pres">
      <dgm:prSet presAssocID="{9DD34433-1563-4032-9855-D85DCEE6FF04}" presName="Name0" presStyleCnt="0">
        <dgm:presLayoutVars>
          <dgm:dir/>
          <dgm:resizeHandles val="exact"/>
        </dgm:presLayoutVars>
      </dgm:prSet>
      <dgm:spPr/>
    </dgm:pt>
    <dgm:pt modelId="{C7027DE9-6894-4B4A-8FC0-E0BA143E27C4}" type="pres">
      <dgm:prSet presAssocID="{31C2CA20-3FF9-45D4-8855-61DF8C05EB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2942-D3AD-4D2F-B9D3-4D7D660AE0CE}" type="pres">
      <dgm:prSet presAssocID="{9D175FAF-6389-49B2-A65A-F5288A11F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B31000-64B2-4CB0-BC17-A0C90DC40E3F}" type="pres">
      <dgm:prSet presAssocID="{9D175FAF-6389-49B2-A65A-F5288A11F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150A9DF-BA40-4000-BB6E-FB3C4474962D}" type="pres">
      <dgm:prSet presAssocID="{13803FAF-FFD8-44CC-A924-E0A03BD017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BB1E1-ACC5-425C-8B37-7C377FFA0E39}" type="pres">
      <dgm:prSet presAssocID="{44BCD587-D5EB-47A0-8D64-8571528C187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240D133-786C-441F-B185-9293D33B1167}" type="pres">
      <dgm:prSet presAssocID="{44BCD587-D5EB-47A0-8D64-8571528C187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34D823B-3986-4A32-8B5C-28F054E82783}" type="pres">
      <dgm:prSet presAssocID="{C5DDAE92-02EC-45CB-9E4B-98ED0A3E66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CB42A-DF9B-4CB3-8A03-46C1665895E4}" type="presOf" srcId="{9D175FAF-6389-49B2-A65A-F5288A11FC1B}" destId="{72222942-D3AD-4D2F-B9D3-4D7D660AE0CE}" srcOrd="0" destOrd="0" presId="urn:microsoft.com/office/officeart/2005/8/layout/process1"/>
    <dgm:cxn modelId="{E2EB9536-C21D-4A75-8965-96E0507B82B0}" srcId="{9DD34433-1563-4032-9855-D85DCEE6FF04}" destId="{31C2CA20-3FF9-45D4-8855-61DF8C05EBAC}" srcOrd="0" destOrd="0" parTransId="{0A520BF9-348E-483D-A604-8E3DAA672A5A}" sibTransId="{9D175FAF-6389-49B2-A65A-F5288A11FC1B}"/>
    <dgm:cxn modelId="{6735948D-2605-40A3-BA51-DBFF5FDE1BBD}" type="presOf" srcId="{31C2CA20-3FF9-45D4-8855-61DF8C05EBAC}" destId="{C7027DE9-6894-4B4A-8FC0-E0BA143E27C4}" srcOrd="0" destOrd="0" presId="urn:microsoft.com/office/officeart/2005/8/layout/process1"/>
    <dgm:cxn modelId="{CCDC4580-A103-4681-B025-3574B784D66F}" type="presOf" srcId="{C5DDAE92-02EC-45CB-9E4B-98ED0A3E6624}" destId="{A34D823B-3986-4A32-8B5C-28F054E82783}" srcOrd="0" destOrd="0" presId="urn:microsoft.com/office/officeart/2005/8/layout/process1"/>
    <dgm:cxn modelId="{FB415DE2-7A86-4D7F-BD62-C668F60FCAF9}" type="presOf" srcId="{44BCD587-D5EB-47A0-8D64-8571528C187C}" destId="{485BB1E1-ACC5-425C-8B37-7C377FFA0E39}" srcOrd="0" destOrd="0" presId="urn:microsoft.com/office/officeart/2005/8/layout/process1"/>
    <dgm:cxn modelId="{5F0B4C17-4CF2-4BEF-A8C6-E8CD78BB29A4}" type="presOf" srcId="{9D175FAF-6389-49B2-A65A-F5288A11FC1B}" destId="{1FB31000-64B2-4CB0-BC17-A0C90DC40E3F}" srcOrd="1" destOrd="0" presId="urn:microsoft.com/office/officeart/2005/8/layout/process1"/>
    <dgm:cxn modelId="{909A6676-46DF-45FC-9514-1C2DF19FF9B3}" type="presOf" srcId="{9DD34433-1563-4032-9855-D85DCEE6FF04}" destId="{E7F0C436-B46A-4792-921D-0D845AE87A50}" srcOrd="0" destOrd="0" presId="urn:microsoft.com/office/officeart/2005/8/layout/process1"/>
    <dgm:cxn modelId="{F4684139-FB9E-48B6-A5A4-B039C94D914C}" srcId="{9DD34433-1563-4032-9855-D85DCEE6FF04}" destId="{C5DDAE92-02EC-45CB-9E4B-98ED0A3E6624}" srcOrd="2" destOrd="0" parTransId="{41AD0B45-A8B2-4E66-814F-2336BB0EA347}" sibTransId="{1B90EE09-5AB6-4A7F-869B-9B0143884D56}"/>
    <dgm:cxn modelId="{8B1EF995-6853-43ED-9177-2A135D9EB531}" srcId="{9DD34433-1563-4032-9855-D85DCEE6FF04}" destId="{13803FAF-FFD8-44CC-A924-E0A03BD01700}" srcOrd="1" destOrd="0" parTransId="{B4BE81D0-1C2A-4D49-9CAD-B8195D05B9AD}" sibTransId="{44BCD587-D5EB-47A0-8D64-8571528C187C}"/>
    <dgm:cxn modelId="{E0E83B20-DD21-4755-ABD7-21322D879473}" type="presOf" srcId="{13803FAF-FFD8-44CC-A924-E0A03BD01700}" destId="{9150A9DF-BA40-4000-BB6E-FB3C4474962D}" srcOrd="0" destOrd="0" presId="urn:microsoft.com/office/officeart/2005/8/layout/process1"/>
    <dgm:cxn modelId="{FF5D1F5F-AB7F-47A2-BE0A-91F08DAF4A12}" type="presOf" srcId="{44BCD587-D5EB-47A0-8D64-8571528C187C}" destId="{B240D133-786C-441F-B185-9293D33B1167}" srcOrd="1" destOrd="0" presId="urn:microsoft.com/office/officeart/2005/8/layout/process1"/>
    <dgm:cxn modelId="{81824AC8-C425-40DF-93C8-E1895652572B}" type="presParOf" srcId="{E7F0C436-B46A-4792-921D-0D845AE87A50}" destId="{C7027DE9-6894-4B4A-8FC0-E0BA143E27C4}" srcOrd="0" destOrd="0" presId="urn:microsoft.com/office/officeart/2005/8/layout/process1"/>
    <dgm:cxn modelId="{31A5BACB-9A27-44D3-97DD-8E531C98E1F2}" type="presParOf" srcId="{E7F0C436-B46A-4792-921D-0D845AE87A50}" destId="{72222942-D3AD-4D2F-B9D3-4D7D660AE0CE}" srcOrd="1" destOrd="0" presId="urn:microsoft.com/office/officeart/2005/8/layout/process1"/>
    <dgm:cxn modelId="{8D4C5A95-5867-4602-BF2E-63079ED80F24}" type="presParOf" srcId="{72222942-D3AD-4D2F-B9D3-4D7D660AE0CE}" destId="{1FB31000-64B2-4CB0-BC17-A0C90DC40E3F}" srcOrd="0" destOrd="0" presId="urn:microsoft.com/office/officeart/2005/8/layout/process1"/>
    <dgm:cxn modelId="{12370662-F42A-4DCB-A4CB-BFF8C65A831F}" type="presParOf" srcId="{E7F0C436-B46A-4792-921D-0D845AE87A50}" destId="{9150A9DF-BA40-4000-BB6E-FB3C4474962D}" srcOrd="2" destOrd="0" presId="urn:microsoft.com/office/officeart/2005/8/layout/process1"/>
    <dgm:cxn modelId="{A89EB2B6-6585-4B05-91D9-640605430942}" type="presParOf" srcId="{E7F0C436-B46A-4792-921D-0D845AE87A50}" destId="{485BB1E1-ACC5-425C-8B37-7C377FFA0E39}" srcOrd="3" destOrd="0" presId="urn:microsoft.com/office/officeart/2005/8/layout/process1"/>
    <dgm:cxn modelId="{6647AD47-4551-4C82-A0D0-4763F499D360}" type="presParOf" srcId="{485BB1E1-ACC5-425C-8B37-7C377FFA0E39}" destId="{B240D133-786C-441F-B185-9293D33B1167}" srcOrd="0" destOrd="0" presId="urn:microsoft.com/office/officeart/2005/8/layout/process1"/>
    <dgm:cxn modelId="{704BAFC1-2307-400B-BCE0-762181FCF934}" type="presParOf" srcId="{E7F0C436-B46A-4792-921D-0D845AE87A50}" destId="{A34D823B-3986-4A32-8B5C-28F054E827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E61711-5B45-4A9A-ACEB-F4DA853919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294C1E-286C-4199-AA49-1465493B4749}">
      <dgm:prSet phldrT="[Текст]" custT="1"/>
      <dgm:spPr/>
      <dgm:t>
        <a:bodyPr/>
        <a:lstStyle/>
        <a:p>
          <a:r>
            <a:rPr lang="ru-RU" sz="1800" b="1" dirty="0" smtClean="0"/>
            <a:t>нефть</a:t>
          </a:r>
          <a:endParaRPr lang="ru-RU" sz="1800" b="1" dirty="0"/>
        </a:p>
      </dgm:t>
    </dgm:pt>
    <dgm:pt modelId="{605B12C2-B5BB-4741-8E54-1FBA7D5A9DEF}" type="parTrans" cxnId="{8F6B3CB4-7CE9-4592-A275-7E18443D5869}">
      <dgm:prSet/>
      <dgm:spPr/>
      <dgm:t>
        <a:bodyPr/>
        <a:lstStyle/>
        <a:p>
          <a:endParaRPr lang="ru-RU"/>
        </a:p>
      </dgm:t>
    </dgm:pt>
    <dgm:pt modelId="{9D19FBEC-051F-4845-B17A-D4D8A73D3AF9}" type="sibTrans" cxnId="{8F6B3CB4-7CE9-4592-A275-7E18443D5869}">
      <dgm:prSet/>
      <dgm:spPr/>
      <dgm:t>
        <a:bodyPr/>
        <a:lstStyle/>
        <a:p>
          <a:endParaRPr lang="ru-RU"/>
        </a:p>
      </dgm:t>
    </dgm:pt>
    <dgm:pt modelId="{77786D08-E2D9-411D-901E-C8A5BE811A78}">
      <dgm:prSet phldrT="[Текст]" custT="1"/>
      <dgm:spPr/>
      <dgm:t>
        <a:bodyPr/>
        <a:lstStyle/>
        <a:p>
          <a:r>
            <a:rPr lang="ru-RU" sz="1800" b="1" dirty="0" smtClean="0"/>
            <a:t>бензин</a:t>
          </a:r>
          <a:endParaRPr lang="ru-RU" sz="1800" b="1" dirty="0"/>
        </a:p>
      </dgm:t>
    </dgm:pt>
    <dgm:pt modelId="{54B66250-E1BC-446C-AC68-C74140C2A5CA}" type="parTrans" cxnId="{24ECA9DE-574B-49E1-BA40-F8525BADF517}">
      <dgm:prSet/>
      <dgm:spPr/>
      <dgm:t>
        <a:bodyPr/>
        <a:lstStyle/>
        <a:p>
          <a:endParaRPr lang="ru-RU"/>
        </a:p>
      </dgm:t>
    </dgm:pt>
    <dgm:pt modelId="{BDDEDB85-B3BB-4ADE-A7CD-37C9DAFBAA7D}" type="sibTrans" cxnId="{24ECA9DE-574B-49E1-BA40-F8525BADF517}">
      <dgm:prSet/>
      <dgm:spPr/>
      <dgm:t>
        <a:bodyPr/>
        <a:lstStyle/>
        <a:p>
          <a:endParaRPr lang="ru-RU"/>
        </a:p>
      </dgm:t>
    </dgm:pt>
    <dgm:pt modelId="{CED22A39-7717-4274-9AA7-ECE5799055AA}">
      <dgm:prSet phldrT="[Текст]" custT="1"/>
      <dgm:spPr/>
      <dgm:t>
        <a:bodyPr/>
        <a:lstStyle/>
        <a:p>
          <a:r>
            <a:rPr lang="ru-RU" sz="1800" b="1" dirty="0" smtClean="0"/>
            <a:t>керосин</a:t>
          </a:r>
          <a:endParaRPr lang="ru-RU" sz="1800" b="1" dirty="0"/>
        </a:p>
      </dgm:t>
    </dgm:pt>
    <dgm:pt modelId="{CDD39191-4DDD-4C33-AE4B-720ABB2F4431}" type="parTrans" cxnId="{AF169515-CB1B-4AA7-8ECF-CDD4F619F767}">
      <dgm:prSet/>
      <dgm:spPr/>
      <dgm:t>
        <a:bodyPr/>
        <a:lstStyle/>
        <a:p>
          <a:endParaRPr lang="ru-RU"/>
        </a:p>
      </dgm:t>
    </dgm:pt>
    <dgm:pt modelId="{DEFAD33C-3DA3-4D0F-9E83-7ACFC62FDF45}" type="sibTrans" cxnId="{AF169515-CB1B-4AA7-8ECF-CDD4F619F767}">
      <dgm:prSet/>
      <dgm:spPr/>
      <dgm:t>
        <a:bodyPr/>
        <a:lstStyle/>
        <a:p>
          <a:endParaRPr lang="ru-RU"/>
        </a:p>
      </dgm:t>
    </dgm:pt>
    <dgm:pt modelId="{D2C555FD-F1B8-41DE-9623-4B8C95B161A8}">
      <dgm:prSet phldrT="[Текст]" custT="1"/>
      <dgm:spPr/>
      <dgm:t>
        <a:bodyPr/>
        <a:lstStyle/>
        <a:p>
          <a:r>
            <a:rPr lang="ru-RU" sz="1800" b="1" dirty="0" smtClean="0"/>
            <a:t>железная руда</a:t>
          </a:r>
          <a:endParaRPr lang="ru-RU" sz="1800" b="1" dirty="0"/>
        </a:p>
      </dgm:t>
    </dgm:pt>
    <dgm:pt modelId="{A58C0D25-EC61-4E67-AF48-885FD51C08FD}" type="parTrans" cxnId="{C19AEBF3-4FDA-4133-AAAE-95F1955B2475}">
      <dgm:prSet/>
      <dgm:spPr/>
      <dgm:t>
        <a:bodyPr/>
        <a:lstStyle/>
        <a:p>
          <a:endParaRPr lang="ru-RU"/>
        </a:p>
      </dgm:t>
    </dgm:pt>
    <dgm:pt modelId="{49B61998-5E6A-4D5E-AE9C-BDAC8B2864A9}" type="sibTrans" cxnId="{C19AEBF3-4FDA-4133-AAAE-95F1955B2475}">
      <dgm:prSet/>
      <dgm:spPr/>
      <dgm:t>
        <a:bodyPr/>
        <a:lstStyle/>
        <a:p>
          <a:endParaRPr lang="ru-RU"/>
        </a:p>
      </dgm:t>
    </dgm:pt>
    <dgm:pt modelId="{89CEA816-1092-4B18-A46B-6E766ACB6DB7}">
      <dgm:prSet phldrT="[Текст]" custT="1"/>
      <dgm:spPr/>
      <dgm:t>
        <a:bodyPr/>
        <a:lstStyle/>
        <a:p>
          <a:r>
            <a:rPr lang="ru-RU" sz="1800" b="1" dirty="0" smtClean="0"/>
            <a:t>чугун</a:t>
          </a:r>
          <a:endParaRPr lang="ru-RU" sz="1800" b="1" dirty="0"/>
        </a:p>
      </dgm:t>
    </dgm:pt>
    <dgm:pt modelId="{61A10A1C-C2C3-4765-9274-21B829C18A1C}" type="parTrans" cxnId="{BB35A920-254B-4964-98B8-9431C474A7A9}">
      <dgm:prSet/>
      <dgm:spPr/>
      <dgm:t>
        <a:bodyPr/>
        <a:lstStyle/>
        <a:p>
          <a:endParaRPr lang="ru-RU"/>
        </a:p>
      </dgm:t>
    </dgm:pt>
    <dgm:pt modelId="{5538B2FB-7085-465F-894D-2C82F1B883D9}" type="sibTrans" cxnId="{BB35A920-254B-4964-98B8-9431C474A7A9}">
      <dgm:prSet/>
      <dgm:spPr/>
      <dgm:t>
        <a:bodyPr/>
        <a:lstStyle/>
        <a:p>
          <a:endParaRPr lang="ru-RU"/>
        </a:p>
      </dgm:t>
    </dgm:pt>
    <dgm:pt modelId="{9175A21A-A3D1-4097-91D8-A2A139249060}">
      <dgm:prSet phldrT="[Текст]" custT="1"/>
      <dgm:spPr/>
      <dgm:t>
        <a:bodyPr/>
        <a:lstStyle/>
        <a:p>
          <a:r>
            <a:rPr lang="ru-RU" sz="1800" b="1" dirty="0" smtClean="0"/>
            <a:t>гранит</a:t>
          </a:r>
          <a:endParaRPr lang="ru-RU" sz="1800" b="1" dirty="0"/>
        </a:p>
      </dgm:t>
    </dgm:pt>
    <dgm:pt modelId="{5DE04D19-B9A8-4B03-B85B-243F41E312FE}" type="parTrans" cxnId="{16FBD816-C456-4BE1-9C0D-F8AD0821F2CF}">
      <dgm:prSet/>
      <dgm:spPr/>
      <dgm:t>
        <a:bodyPr/>
        <a:lstStyle/>
        <a:p>
          <a:endParaRPr lang="ru-RU"/>
        </a:p>
      </dgm:t>
    </dgm:pt>
    <dgm:pt modelId="{D3EFCD57-B419-4AF7-B784-EA83DD798496}" type="sibTrans" cxnId="{16FBD816-C456-4BE1-9C0D-F8AD0821F2CF}">
      <dgm:prSet/>
      <dgm:spPr/>
      <dgm:t>
        <a:bodyPr/>
        <a:lstStyle/>
        <a:p>
          <a:endParaRPr lang="ru-RU"/>
        </a:p>
      </dgm:t>
    </dgm:pt>
    <dgm:pt modelId="{7EA5D2FF-F69D-4EA8-AFEF-9D0C6749829C}">
      <dgm:prSet phldrT="[Текст]" custT="1"/>
      <dgm:spPr/>
      <dgm:t>
        <a:bodyPr/>
        <a:lstStyle/>
        <a:p>
          <a:r>
            <a:rPr lang="ru-RU" sz="1800" b="1" dirty="0" err="1" smtClean="0"/>
            <a:t>строител.материал</a:t>
          </a:r>
          <a:endParaRPr lang="ru-RU" sz="1800" b="1" dirty="0"/>
        </a:p>
      </dgm:t>
    </dgm:pt>
    <dgm:pt modelId="{F4B68868-5871-42A2-B578-1107B43226FC}" type="parTrans" cxnId="{921F224D-1D64-4454-A35E-C054853B6AFC}">
      <dgm:prSet/>
      <dgm:spPr/>
      <dgm:t>
        <a:bodyPr/>
        <a:lstStyle/>
        <a:p>
          <a:endParaRPr lang="ru-RU"/>
        </a:p>
      </dgm:t>
    </dgm:pt>
    <dgm:pt modelId="{3EC31E54-51BB-4914-A3F5-D9F6162CFF94}" type="sibTrans" cxnId="{921F224D-1D64-4454-A35E-C054853B6AFC}">
      <dgm:prSet/>
      <dgm:spPr/>
      <dgm:t>
        <a:bodyPr/>
        <a:lstStyle/>
        <a:p>
          <a:endParaRPr lang="ru-RU"/>
        </a:p>
      </dgm:t>
    </dgm:pt>
    <dgm:pt modelId="{4A2763F7-6614-4EA3-85E8-6CEC087C0871}">
      <dgm:prSet phldrT="[Текст]" custT="1"/>
      <dgm:spPr/>
      <dgm:t>
        <a:bodyPr/>
        <a:lstStyle/>
        <a:p>
          <a:r>
            <a:rPr lang="ru-RU" sz="1800" b="1" dirty="0" smtClean="0"/>
            <a:t>известняк</a:t>
          </a:r>
          <a:endParaRPr lang="ru-RU" sz="1800" b="1" dirty="0"/>
        </a:p>
      </dgm:t>
    </dgm:pt>
    <dgm:pt modelId="{22C405C8-8C66-494A-B3CA-36AFB7D0A92D}" type="parTrans" cxnId="{2290BA1B-5C6F-4B88-95DB-C995436BA7EF}">
      <dgm:prSet/>
      <dgm:spPr/>
      <dgm:t>
        <a:bodyPr/>
        <a:lstStyle/>
        <a:p>
          <a:endParaRPr lang="ru-RU"/>
        </a:p>
      </dgm:t>
    </dgm:pt>
    <dgm:pt modelId="{0D67A73B-3E21-41C2-BB14-F80BC7EF57EE}" type="sibTrans" cxnId="{2290BA1B-5C6F-4B88-95DB-C995436BA7EF}">
      <dgm:prSet/>
      <dgm:spPr/>
      <dgm:t>
        <a:bodyPr/>
        <a:lstStyle/>
        <a:p>
          <a:endParaRPr lang="ru-RU"/>
        </a:p>
      </dgm:t>
    </dgm:pt>
    <dgm:pt modelId="{C13AD6DD-EDC3-4C85-8844-BDCAD4E5CEE8}">
      <dgm:prSet phldrT="[Текст]" custT="1"/>
      <dgm:spPr/>
      <dgm:t>
        <a:bodyPr/>
        <a:lstStyle/>
        <a:p>
          <a:r>
            <a:rPr lang="ru-RU" sz="1800" b="1" dirty="0" err="1" smtClean="0"/>
            <a:t>строител.материал</a:t>
          </a:r>
          <a:endParaRPr lang="ru-RU" sz="1800" b="1" dirty="0"/>
        </a:p>
      </dgm:t>
    </dgm:pt>
    <dgm:pt modelId="{14454219-756A-4ECF-9D0A-504D069FBD8E}" type="parTrans" cxnId="{F363352A-3ED9-4FF7-98EC-429B3013E05A}">
      <dgm:prSet/>
      <dgm:spPr/>
      <dgm:t>
        <a:bodyPr/>
        <a:lstStyle/>
        <a:p>
          <a:endParaRPr lang="ru-RU"/>
        </a:p>
      </dgm:t>
    </dgm:pt>
    <dgm:pt modelId="{B1509E01-03CB-4C98-BF6A-81177057B89C}" type="sibTrans" cxnId="{F363352A-3ED9-4FF7-98EC-429B3013E05A}">
      <dgm:prSet/>
      <dgm:spPr/>
      <dgm:t>
        <a:bodyPr/>
        <a:lstStyle/>
        <a:p>
          <a:endParaRPr lang="ru-RU"/>
        </a:p>
      </dgm:t>
    </dgm:pt>
    <dgm:pt modelId="{74596AE6-D425-49D5-94AD-2FAA6A2DBF6B}">
      <dgm:prSet phldrT="[Текст]" custT="1"/>
      <dgm:spPr/>
      <dgm:t>
        <a:bodyPr/>
        <a:lstStyle/>
        <a:p>
          <a:r>
            <a:rPr lang="ru-RU" sz="1800" b="1" dirty="0" smtClean="0"/>
            <a:t>глина</a:t>
          </a:r>
          <a:endParaRPr lang="ru-RU" sz="1800" b="1" dirty="0"/>
        </a:p>
      </dgm:t>
    </dgm:pt>
    <dgm:pt modelId="{D963D93B-2C1D-4B64-9048-BF6997479F96}" type="parTrans" cxnId="{D574EED2-DF8E-4794-9C71-0D2A70FDCEA9}">
      <dgm:prSet/>
      <dgm:spPr/>
      <dgm:t>
        <a:bodyPr/>
        <a:lstStyle/>
        <a:p>
          <a:endParaRPr lang="ru-RU"/>
        </a:p>
      </dgm:t>
    </dgm:pt>
    <dgm:pt modelId="{F0352484-A699-4220-A261-CE9DB4E297A3}" type="sibTrans" cxnId="{D574EED2-DF8E-4794-9C71-0D2A70FDCEA9}">
      <dgm:prSet/>
      <dgm:spPr/>
      <dgm:t>
        <a:bodyPr/>
        <a:lstStyle/>
        <a:p>
          <a:endParaRPr lang="ru-RU"/>
        </a:p>
      </dgm:t>
    </dgm:pt>
    <dgm:pt modelId="{D8431B96-BD1E-4DE0-827C-C6A6D1D8BDB5}">
      <dgm:prSet phldrT="[Текст]" custT="1"/>
      <dgm:spPr/>
      <dgm:t>
        <a:bodyPr/>
        <a:lstStyle/>
        <a:p>
          <a:r>
            <a:rPr lang="ru-RU" sz="1800" b="1" dirty="0" smtClean="0"/>
            <a:t>вазелин</a:t>
          </a:r>
          <a:endParaRPr lang="ru-RU" sz="1800" b="1" dirty="0"/>
        </a:p>
      </dgm:t>
    </dgm:pt>
    <dgm:pt modelId="{A1DBBC0B-814E-4D25-A727-1ADCE289B869}" type="parTrans" cxnId="{75F59224-1D19-4059-94E2-4331C1C24623}">
      <dgm:prSet/>
      <dgm:spPr/>
      <dgm:t>
        <a:bodyPr/>
        <a:lstStyle/>
        <a:p>
          <a:endParaRPr lang="ru-RU"/>
        </a:p>
      </dgm:t>
    </dgm:pt>
    <dgm:pt modelId="{8402F3BB-629D-46C2-9282-A68F1B356BAD}" type="sibTrans" cxnId="{75F59224-1D19-4059-94E2-4331C1C24623}">
      <dgm:prSet/>
      <dgm:spPr/>
      <dgm:t>
        <a:bodyPr/>
        <a:lstStyle/>
        <a:p>
          <a:endParaRPr lang="ru-RU"/>
        </a:p>
      </dgm:t>
    </dgm:pt>
    <dgm:pt modelId="{0E724342-0D18-460C-AA25-2C7972D0E76A}">
      <dgm:prSet phldrT="[Текст]" custT="1"/>
      <dgm:spPr/>
      <dgm:t>
        <a:bodyPr/>
        <a:lstStyle/>
        <a:p>
          <a:r>
            <a:rPr lang="ru-RU" sz="1800" b="1" dirty="0" smtClean="0"/>
            <a:t>мазут</a:t>
          </a:r>
          <a:endParaRPr lang="ru-RU" sz="1800" b="1" dirty="0"/>
        </a:p>
      </dgm:t>
    </dgm:pt>
    <dgm:pt modelId="{55A462D7-D087-41CB-8BA1-2E21448D1574}" type="parTrans" cxnId="{F5D7FBFB-ED4E-4F0F-8D38-1E4E3186FF89}">
      <dgm:prSet/>
      <dgm:spPr/>
      <dgm:t>
        <a:bodyPr/>
        <a:lstStyle/>
        <a:p>
          <a:endParaRPr lang="ru-RU"/>
        </a:p>
      </dgm:t>
    </dgm:pt>
    <dgm:pt modelId="{7BC3999F-5920-434B-AB0C-4521762AF4CC}" type="sibTrans" cxnId="{F5D7FBFB-ED4E-4F0F-8D38-1E4E3186FF89}">
      <dgm:prSet/>
      <dgm:spPr/>
      <dgm:t>
        <a:bodyPr/>
        <a:lstStyle/>
        <a:p>
          <a:endParaRPr lang="ru-RU"/>
        </a:p>
      </dgm:t>
    </dgm:pt>
    <dgm:pt modelId="{36BEF8AB-D198-43A3-B3E2-A1BD59B130F9}">
      <dgm:prSet phldrT="[Текст]" custT="1"/>
      <dgm:spPr/>
      <dgm:t>
        <a:bodyPr/>
        <a:lstStyle/>
        <a:p>
          <a:r>
            <a:rPr lang="ru-RU" sz="1800" b="1" dirty="0" smtClean="0"/>
            <a:t>асфальт</a:t>
          </a:r>
          <a:endParaRPr lang="ru-RU" sz="1800" b="1" dirty="0"/>
        </a:p>
      </dgm:t>
    </dgm:pt>
    <dgm:pt modelId="{E014592A-BCA8-4E4A-9E33-49DC412685EC}" type="parTrans" cxnId="{1C9E25D1-25F4-41AC-A57C-543168E7CE89}">
      <dgm:prSet/>
      <dgm:spPr/>
      <dgm:t>
        <a:bodyPr/>
        <a:lstStyle/>
        <a:p>
          <a:endParaRPr lang="ru-RU"/>
        </a:p>
      </dgm:t>
    </dgm:pt>
    <dgm:pt modelId="{68719765-985E-4438-BD8B-D4BF0A5F68C1}" type="sibTrans" cxnId="{1C9E25D1-25F4-41AC-A57C-543168E7CE89}">
      <dgm:prSet/>
      <dgm:spPr/>
      <dgm:t>
        <a:bodyPr/>
        <a:lstStyle/>
        <a:p>
          <a:endParaRPr lang="ru-RU"/>
        </a:p>
      </dgm:t>
    </dgm:pt>
    <dgm:pt modelId="{E3E2D2F7-D16C-483A-AC1F-0234B99C91E4}">
      <dgm:prSet phldrT="[Текст]" custT="1"/>
      <dgm:spPr/>
      <dgm:t>
        <a:bodyPr/>
        <a:lstStyle/>
        <a:p>
          <a:r>
            <a:rPr lang="ru-RU" sz="1800" b="1" dirty="0" err="1" smtClean="0"/>
            <a:t>облицов</a:t>
          </a:r>
          <a:r>
            <a:rPr lang="ru-RU" sz="1800" b="1" dirty="0" smtClean="0"/>
            <a:t>. материал</a:t>
          </a:r>
          <a:endParaRPr lang="ru-RU" sz="1800" b="1" dirty="0"/>
        </a:p>
      </dgm:t>
    </dgm:pt>
    <dgm:pt modelId="{971EFAE3-84BD-4D4E-A5BF-14F19C269959}" type="parTrans" cxnId="{A36E994E-6131-448A-9870-6953DA7044BD}">
      <dgm:prSet/>
      <dgm:spPr/>
      <dgm:t>
        <a:bodyPr/>
        <a:lstStyle/>
        <a:p>
          <a:endParaRPr lang="ru-RU"/>
        </a:p>
      </dgm:t>
    </dgm:pt>
    <dgm:pt modelId="{DF194626-EB16-4CBF-BD36-BE79A23C9853}" type="sibTrans" cxnId="{A36E994E-6131-448A-9870-6953DA7044BD}">
      <dgm:prSet/>
      <dgm:spPr/>
      <dgm:t>
        <a:bodyPr/>
        <a:lstStyle/>
        <a:p>
          <a:endParaRPr lang="ru-RU"/>
        </a:p>
      </dgm:t>
    </dgm:pt>
    <dgm:pt modelId="{A6663E47-1FFB-42AD-BD25-6CE84131798A}">
      <dgm:prSet phldrT="[Текст]" custT="1"/>
      <dgm:spPr/>
      <dgm:t>
        <a:bodyPr/>
        <a:lstStyle/>
        <a:p>
          <a:r>
            <a:rPr lang="ru-RU" sz="1800" b="1" dirty="0" smtClean="0"/>
            <a:t>известь</a:t>
          </a:r>
          <a:endParaRPr lang="ru-RU" sz="1800" b="1" dirty="0"/>
        </a:p>
      </dgm:t>
    </dgm:pt>
    <dgm:pt modelId="{2F03387C-2D72-4531-B660-274C423A78D8}" type="parTrans" cxnId="{095FF9CF-AA8D-4EA2-810C-26FA171AB912}">
      <dgm:prSet/>
      <dgm:spPr/>
      <dgm:t>
        <a:bodyPr/>
        <a:lstStyle/>
        <a:p>
          <a:endParaRPr lang="ru-RU"/>
        </a:p>
      </dgm:t>
    </dgm:pt>
    <dgm:pt modelId="{91AEC8E7-CC79-4689-97F6-FE277546344A}" type="sibTrans" cxnId="{095FF9CF-AA8D-4EA2-810C-26FA171AB912}">
      <dgm:prSet/>
      <dgm:spPr/>
      <dgm:t>
        <a:bodyPr/>
        <a:lstStyle/>
        <a:p>
          <a:endParaRPr lang="ru-RU"/>
        </a:p>
      </dgm:t>
    </dgm:pt>
    <dgm:pt modelId="{65F5AC93-6B89-4FC2-8B0F-13FD67011395}">
      <dgm:prSet phldrT="[Текст]" custT="1"/>
      <dgm:spPr/>
      <dgm:t>
        <a:bodyPr/>
        <a:lstStyle/>
        <a:p>
          <a:r>
            <a:rPr lang="ru-RU" sz="1800" b="1" dirty="0" smtClean="0"/>
            <a:t>мел</a:t>
          </a:r>
          <a:endParaRPr lang="ru-RU" sz="1800" b="1" dirty="0"/>
        </a:p>
      </dgm:t>
    </dgm:pt>
    <dgm:pt modelId="{0A0850BB-7C36-4CED-AC94-F113322CC745}" type="parTrans" cxnId="{12DBDFC9-170D-4E44-91B6-E7F36D8DCC77}">
      <dgm:prSet/>
      <dgm:spPr/>
      <dgm:t>
        <a:bodyPr/>
        <a:lstStyle/>
        <a:p>
          <a:endParaRPr lang="ru-RU"/>
        </a:p>
      </dgm:t>
    </dgm:pt>
    <dgm:pt modelId="{5C3C839E-0913-4137-878B-D4D8875A0988}" type="sibTrans" cxnId="{12DBDFC9-170D-4E44-91B6-E7F36D8DCC77}">
      <dgm:prSet/>
      <dgm:spPr/>
      <dgm:t>
        <a:bodyPr/>
        <a:lstStyle/>
        <a:p>
          <a:endParaRPr lang="ru-RU"/>
        </a:p>
      </dgm:t>
    </dgm:pt>
    <dgm:pt modelId="{1BE9A2FE-F30D-4D2A-A038-8FF3A201DAEE}">
      <dgm:prSet phldrT="[Текст]" custT="1"/>
      <dgm:spPr/>
      <dgm:t>
        <a:bodyPr/>
        <a:lstStyle/>
        <a:p>
          <a:r>
            <a:rPr lang="ru-RU" sz="1800" b="1" dirty="0" smtClean="0"/>
            <a:t>бетон</a:t>
          </a:r>
          <a:endParaRPr lang="ru-RU" sz="1800" b="1" dirty="0"/>
        </a:p>
      </dgm:t>
    </dgm:pt>
    <dgm:pt modelId="{2B238319-1523-485F-A7BE-1EBABBDF3EFC}" type="parTrans" cxnId="{EB7E5E7D-4EA8-4A64-8FAA-6F22EA0FDE58}">
      <dgm:prSet/>
      <dgm:spPr/>
      <dgm:t>
        <a:bodyPr/>
        <a:lstStyle/>
        <a:p>
          <a:endParaRPr lang="ru-RU"/>
        </a:p>
      </dgm:t>
    </dgm:pt>
    <dgm:pt modelId="{3387FEB4-1436-4FFD-8612-963C1B7B7136}" type="sibTrans" cxnId="{EB7E5E7D-4EA8-4A64-8FAA-6F22EA0FDE58}">
      <dgm:prSet/>
      <dgm:spPr/>
      <dgm:t>
        <a:bodyPr/>
        <a:lstStyle/>
        <a:p>
          <a:endParaRPr lang="ru-RU"/>
        </a:p>
      </dgm:t>
    </dgm:pt>
    <dgm:pt modelId="{6582F309-0089-4D84-8DA1-0BBC04855AE6}">
      <dgm:prSet phldrT="[Текст]" custT="1"/>
      <dgm:spPr/>
      <dgm:t>
        <a:bodyPr/>
        <a:lstStyle/>
        <a:p>
          <a:r>
            <a:rPr lang="ru-RU" sz="1800" b="1" dirty="0" smtClean="0"/>
            <a:t>сталь</a:t>
          </a:r>
          <a:endParaRPr lang="ru-RU" sz="1800" b="1" dirty="0"/>
        </a:p>
      </dgm:t>
    </dgm:pt>
    <dgm:pt modelId="{EBD2D758-4589-466F-8CB6-AA7A8219F93D}" type="parTrans" cxnId="{5E61E5D5-4B67-4188-B66F-7FCD7BA11A24}">
      <dgm:prSet/>
      <dgm:spPr/>
      <dgm:t>
        <a:bodyPr/>
        <a:lstStyle/>
        <a:p>
          <a:endParaRPr lang="ru-RU"/>
        </a:p>
      </dgm:t>
    </dgm:pt>
    <dgm:pt modelId="{CD8B15F3-8C5A-41EA-ACF9-337ADCF52340}" type="sibTrans" cxnId="{5E61E5D5-4B67-4188-B66F-7FCD7BA11A24}">
      <dgm:prSet/>
      <dgm:spPr/>
      <dgm:t>
        <a:bodyPr/>
        <a:lstStyle/>
        <a:p>
          <a:endParaRPr lang="ru-RU"/>
        </a:p>
      </dgm:t>
    </dgm:pt>
    <dgm:pt modelId="{ED7BD10D-CE6D-4639-81A5-66345B5321CD}">
      <dgm:prSet phldrT="[Текст]" custT="1"/>
      <dgm:spPr/>
      <dgm:t>
        <a:bodyPr/>
        <a:lstStyle/>
        <a:p>
          <a:r>
            <a:rPr lang="ru-RU" sz="1800" b="1" dirty="0" smtClean="0"/>
            <a:t>бытовая техника</a:t>
          </a:r>
          <a:endParaRPr lang="ru-RU" sz="1800" b="1" dirty="0"/>
        </a:p>
      </dgm:t>
    </dgm:pt>
    <dgm:pt modelId="{A6104FD8-CB66-436A-B546-C998942348E1}" type="parTrans" cxnId="{1478208A-3E41-4740-A1A7-4D942E0593B1}">
      <dgm:prSet/>
      <dgm:spPr/>
      <dgm:t>
        <a:bodyPr/>
        <a:lstStyle/>
        <a:p>
          <a:endParaRPr lang="ru-RU"/>
        </a:p>
      </dgm:t>
    </dgm:pt>
    <dgm:pt modelId="{26F60E63-74DA-4A2E-BEB8-E4B58ACB3602}" type="sibTrans" cxnId="{1478208A-3E41-4740-A1A7-4D942E0593B1}">
      <dgm:prSet/>
      <dgm:spPr/>
      <dgm:t>
        <a:bodyPr/>
        <a:lstStyle/>
        <a:p>
          <a:endParaRPr lang="ru-RU"/>
        </a:p>
      </dgm:t>
    </dgm:pt>
    <dgm:pt modelId="{C74BD7B0-1344-4E72-82DC-B76EF523E43F}">
      <dgm:prSet phldrT="[Текст]"/>
      <dgm:spPr/>
      <dgm:t>
        <a:bodyPr/>
        <a:lstStyle/>
        <a:p>
          <a:endParaRPr lang="ru-RU" sz="1600" dirty="0"/>
        </a:p>
      </dgm:t>
    </dgm:pt>
    <dgm:pt modelId="{14F6D87A-2AA7-4FA5-825A-137935792FA0}" type="parTrans" cxnId="{E0CE5C5D-C2C2-4E51-9F23-4D3EFBD52FBC}">
      <dgm:prSet/>
      <dgm:spPr/>
      <dgm:t>
        <a:bodyPr/>
        <a:lstStyle/>
        <a:p>
          <a:endParaRPr lang="ru-RU"/>
        </a:p>
      </dgm:t>
    </dgm:pt>
    <dgm:pt modelId="{DA509D67-0E0D-4E23-A646-E22D54E65C28}" type="sibTrans" cxnId="{E0CE5C5D-C2C2-4E51-9F23-4D3EFBD52FBC}">
      <dgm:prSet/>
      <dgm:spPr/>
      <dgm:t>
        <a:bodyPr/>
        <a:lstStyle/>
        <a:p>
          <a:endParaRPr lang="ru-RU"/>
        </a:p>
      </dgm:t>
    </dgm:pt>
    <dgm:pt modelId="{2556A71D-6BF7-43D1-9340-84D37E7C64BD}">
      <dgm:prSet phldrT="[Текст]" custT="1"/>
      <dgm:spPr/>
      <dgm:t>
        <a:bodyPr/>
        <a:lstStyle/>
        <a:p>
          <a:r>
            <a:rPr lang="ru-RU" sz="1800" b="1" dirty="0" smtClean="0"/>
            <a:t>транспорт</a:t>
          </a:r>
          <a:endParaRPr lang="ru-RU" sz="1800" b="1" dirty="0"/>
        </a:p>
      </dgm:t>
    </dgm:pt>
    <dgm:pt modelId="{B08B0A3B-9E6D-4A8C-A8E8-18FAF78895CA}" type="parTrans" cxnId="{847BAC55-90D0-4E4A-92A6-4504A30C19E7}">
      <dgm:prSet/>
      <dgm:spPr/>
      <dgm:t>
        <a:bodyPr/>
        <a:lstStyle/>
        <a:p>
          <a:endParaRPr lang="ru-RU"/>
        </a:p>
      </dgm:t>
    </dgm:pt>
    <dgm:pt modelId="{CFBE8E3A-97C4-4FD1-A905-0C90F6170511}" type="sibTrans" cxnId="{847BAC55-90D0-4E4A-92A6-4504A30C19E7}">
      <dgm:prSet/>
      <dgm:spPr/>
      <dgm:t>
        <a:bodyPr/>
        <a:lstStyle/>
        <a:p>
          <a:endParaRPr lang="ru-RU"/>
        </a:p>
      </dgm:t>
    </dgm:pt>
    <dgm:pt modelId="{4C731850-FE8B-4A84-9162-8CB3FD9F2515}">
      <dgm:prSet phldrT="[Текст]" custT="1"/>
      <dgm:spPr/>
      <dgm:t>
        <a:bodyPr/>
        <a:lstStyle/>
        <a:p>
          <a:r>
            <a:rPr lang="ru-RU" sz="1800" b="1" dirty="0" smtClean="0"/>
            <a:t>посуда</a:t>
          </a:r>
          <a:endParaRPr lang="ru-RU" sz="1800" b="1" dirty="0"/>
        </a:p>
      </dgm:t>
    </dgm:pt>
    <dgm:pt modelId="{F1433932-BF49-42C5-A78F-7D6D87117DC9}" type="parTrans" cxnId="{5B291802-99A8-4EB2-B148-1C82F827EA5B}">
      <dgm:prSet/>
      <dgm:spPr/>
      <dgm:t>
        <a:bodyPr/>
        <a:lstStyle/>
        <a:p>
          <a:endParaRPr lang="ru-RU"/>
        </a:p>
      </dgm:t>
    </dgm:pt>
    <dgm:pt modelId="{E7B1E5E0-12E7-44ED-9EE9-3FDABA600BBB}" type="sibTrans" cxnId="{5B291802-99A8-4EB2-B148-1C82F827EA5B}">
      <dgm:prSet/>
      <dgm:spPr/>
      <dgm:t>
        <a:bodyPr/>
        <a:lstStyle/>
        <a:p>
          <a:endParaRPr lang="ru-RU"/>
        </a:p>
      </dgm:t>
    </dgm:pt>
    <dgm:pt modelId="{0F8032A8-AEBE-4329-BB25-A2710E599A89}">
      <dgm:prSet phldrT="[Текст]" custT="1"/>
      <dgm:spPr/>
      <dgm:t>
        <a:bodyPr/>
        <a:lstStyle/>
        <a:p>
          <a:r>
            <a:rPr lang="ru-RU" sz="1800" b="1" dirty="0" err="1" smtClean="0"/>
            <a:t>строител</a:t>
          </a:r>
          <a:r>
            <a:rPr lang="ru-RU" sz="1800" b="1" dirty="0" smtClean="0"/>
            <a:t>. материал</a:t>
          </a:r>
          <a:endParaRPr lang="ru-RU" sz="1800" b="1" dirty="0"/>
        </a:p>
      </dgm:t>
    </dgm:pt>
    <dgm:pt modelId="{59F42580-B9CC-42AE-817E-9B69469552CC}" type="parTrans" cxnId="{2F863958-BE08-443D-B911-084F8D94779A}">
      <dgm:prSet/>
      <dgm:spPr/>
      <dgm:t>
        <a:bodyPr/>
        <a:lstStyle/>
        <a:p>
          <a:endParaRPr lang="ru-RU"/>
        </a:p>
      </dgm:t>
    </dgm:pt>
    <dgm:pt modelId="{040F93D5-5802-42AE-BE89-CC17FB523504}" type="sibTrans" cxnId="{2F863958-BE08-443D-B911-084F8D94779A}">
      <dgm:prSet/>
      <dgm:spPr/>
      <dgm:t>
        <a:bodyPr/>
        <a:lstStyle/>
        <a:p>
          <a:endParaRPr lang="ru-RU"/>
        </a:p>
      </dgm:t>
    </dgm:pt>
    <dgm:pt modelId="{A84C8CFE-A35D-4A7B-AA33-71ACB82947F5}">
      <dgm:prSet phldrT="[Текст]" custT="1"/>
      <dgm:spPr/>
      <dgm:t>
        <a:bodyPr/>
        <a:lstStyle/>
        <a:p>
          <a:r>
            <a:rPr lang="ru-RU" sz="1800" b="1" dirty="0" smtClean="0"/>
            <a:t>игрушки</a:t>
          </a:r>
          <a:endParaRPr lang="ru-RU" sz="1800" b="1" dirty="0"/>
        </a:p>
      </dgm:t>
    </dgm:pt>
    <dgm:pt modelId="{A6D434FA-F93B-4D21-BB42-579C291EA4D8}" type="parTrans" cxnId="{E2D16601-0D14-48E8-B0D9-DA6F3550AE7E}">
      <dgm:prSet/>
      <dgm:spPr/>
      <dgm:t>
        <a:bodyPr/>
        <a:lstStyle/>
        <a:p>
          <a:endParaRPr lang="ru-RU"/>
        </a:p>
      </dgm:t>
    </dgm:pt>
    <dgm:pt modelId="{5B411A89-31CE-459F-80C6-639346A97BEA}" type="sibTrans" cxnId="{E2D16601-0D14-48E8-B0D9-DA6F3550AE7E}">
      <dgm:prSet/>
      <dgm:spPr/>
      <dgm:t>
        <a:bodyPr/>
        <a:lstStyle/>
        <a:p>
          <a:endParaRPr lang="ru-RU"/>
        </a:p>
      </dgm:t>
    </dgm:pt>
    <dgm:pt modelId="{789A3D92-C70C-4BA4-9A7A-67FE4F51927D}">
      <dgm:prSet phldrT="[Текст]" custT="1"/>
      <dgm:spPr/>
      <dgm:t>
        <a:bodyPr/>
        <a:lstStyle/>
        <a:p>
          <a:r>
            <a:rPr lang="ru-RU" sz="1800" b="1" dirty="0" smtClean="0"/>
            <a:t>медицина</a:t>
          </a:r>
          <a:endParaRPr lang="ru-RU" sz="1800" b="1" dirty="0"/>
        </a:p>
      </dgm:t>
    </dgm:pt>
    <dgm:pt modelId="{181A26AC-52F1-4757-82D8-84AD0A8D9D16}" type="parTrans" cxnId="{2FFCEEE6-1AE9-4503-9BAB-3513BEFFB450}">
      <dgm:prSet/>
      <dgm:spPr/>
      <dgm:t>
        <a:bodyPr/>
        <a:lstStyle/>
        <a:p>
          <a:endParaRPr lang="ru-RU"/>
        </a:p>
      </dgm:t>
    </dgm:pt>
    <dgm:pt modelId="{807D920D-9370-470D-B325-AF6CCBFDCD4C}" type="sibTrans" cxnId="{2FFCEEE6-1AE9-4503-9BAB-3513BEFFB450}">
      <dgm:prSet/>
      <dgm:spPr/>
      <dgm:t>
        <a:bodyPr/>
        <a:lstStyle/>
        <a:p>
          <a:endParaRPr lang="ru-RU"/>
        </a:p>
      </dgm:t>
    </dgm:pt>
    <dgm:pt modelId="{7BC0F18F-0385-422A-9D74-5716E7BE18F0}">
      <dgm:prSet phldrT="[Текст]" custT="1"/>
      <dgm:spPr/>
      <dgm:t>
        <a:bodyPr/>
        <a:lstStyle/>
        <a:p>
          <a:r>
            <a:rPr lang="ru-RU" sz="1800" b="1" dirty="0" smtClean="0"/>
            <a:t>посуда</a:t>
          </a:r>
          <a:endParaRPr lang="ru-RU" sz="1800" b="1" dirty="0"/>
        </a:p>
      </dgm:t>
    </dgm:pt>
    <dgm:pt modelId="{52BD192C-F51C-4A25-9D08-2CA23709EE32}" type="parTrans" cxnId="{67D77039-4F15-4404-80BA-3B200CB44E6C}">
      <dgm:prSet/>
      <dgm:spPr/>
      <dgm:t>
        <a:bodyPr/>
        <a:lstStyle/>
        <a:p>
          <a:endParaRPr lang="ru-RU"/>
        </a:p>
      </dgm:t>
    </dgm:pt>
    <dgm:pt modelId="{1806D25D-C0D8-46C7-AD28-D0E32C16A054}" type="sibTrans" cxnId="{67D77039-4F15-4404-80BA-3B200CB44E6C}">
      <dgm:prSet/>
      <dgm:spPr/>
      <dgm:t>
        <a:bodyPr/>
        <a:lstStyle/>
        <a:p>
          <a:endParaRPr lang="ru-RU"/>
        </a:p>
      </dgm:t>
    </dgm:pt>
    <dgm:pt modelId="{056E931A-ECB8-45A8-9A58-7842D4805C43}" type="pres">
      <dgm:prSet presAssocID="{36E61711-5B45-4A9A-ACEB-F4DA853919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427E8-5151-458B-B863-143FEF8824BF}" type="pres">
      <dgm:prSet presAssocID="{36E61711-5B45-4A9A-ACEB-F4DA85391944}" presName="bkgdShp" presStyleLbl="alignAccFollowNode1" presStyleIdx="0" presStyleCnt="1"/>
      <dgm:spPr/>
    </dgm:pt>
    <dgm:pt modelId="{2DEBA6C2-1536-46E7-9B9B-C1FD6458A07F}" type="pres">
      <dgm:prSet presAssocID="{36E61711-5B45-4A9A-ACEB-F4DA85391944}" presName="linComp" presStyleCnt="0"/>
      <dgm:spPr/>
    </dgm:pt>
    <dgm:pt modelId="{582A568C-6AD3-4623-B867-59AE681AB1C0}" type="pres">
      <dgm:prSet presAssocID="{C4294C1E-286C-4199-AA49-1465493B4749}" presName="compNode" presStyleCnt="0"/>
      <dgm:spPr/>
    </dgm:pt>
    <dgm:pt modelId="{E803FE6E-5C6E-4085-A10F-BD2CC6ED269B}" type="pres">
      <dgm:prSet presAssocID="{C4294C1E-286C-4199-AA49-1465493B47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01FAE-1EFA-4A2F-941C-11C761646138}" type="pres">
      <dgm:prSet presAssocID="{C4294C1E-286C-4199-AA49-1465493B4749}" presName="invisiNode" presStyleLbl="node1" presStyleIdx="0" presStyleCnt="5"/>
      <dgm:spPr/>
    </dgm:pt>
    <dgm:pt modelId="{642D9DBF-AD39-4A4C-8868-71A54C49B234}" type="pres">
      <dgm:prSet presAssocID="{C4294C1E-286C-4199-AA49-1465493B4749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5266D367-1B99-4407-B87F-AF291F3E216D}" type="pres">
      <dgm:prSet presAssocID="{9D19FBEC-051F-4845-B17A-D4D8A73D3A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C57102-F04C-4263-BB78-7F44B0ADDC88}" type="pres">
      <dgm:prSet presAssocID="{D2C555FD-F1B8-41DE-9623-4B8C95B161A8}" presName="compNode" presStyleCnt="0"/>
      <dgm:spPr/>
    </dgm:pt>
    <dgm:pt modelId="{E912D7C7-936F-4295-A154-9B8BCC2BC921}" type="pres">
      <dgm:prSet presAssocID="{D2C555FD-F1B8-41DE-9623-4B8C95B161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07B8-3A7C-40BF-B8D2-F3C78578512E}" type="pres">
      <dgm:prSet presAssocID="{D2C555FD-F1B8-41DE-9623-4B8C95B161A8}" presName="invisiNode" presStyleLbl="node1" presStyleIdx="1" presStyleCnt="5"/>
      <dgm:spPr/>
    </dgm:pt>
    <dgm:pt modelId="{FB053E97-1D64-438F-A10E-1355C9C80A31}" type="pres">
      <dgm:prSet presAssocID="{D2C555FD-F1B8-41DE-9623-4B8C95B161A8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6926DED3-38D7-4B29-871E-E0B915D28076}" type="pres">
      <dgm:prSet presAssocID="{49B61998-5E6A-4D5E-AE9C-BDAC8B2864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630B7D-02C7-4F5A-9C64-E456358923BE}" type="pres">
      <dgm:prSet presAssocID="{9175A21A-A3D1-4097-91D8-A2A139249060}" presName="compNode" presStyleCnt="0"/>
      <dgm:spPr/>
    </dgm:pt>
    <dgm:pt modelId="{8F900C15-A589-46D3-9468-949AA7AD162C}" type="pres">
      <dgm:prSet presAssocID="{9175A21A-A3D1-4097-91D8-A2A1392490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7CA7-3720-4228-9F8D-13799692DA70}" type="pres">
      <dgm:prSet presAssocID="{9175A21A-A3D1-4097-91D8-A2A139249060}" presName="invisiNode" presStyleLbl="node1" presStyleIdx="2" presStyleCnt="5"/>
      <dgm:spPr/>
    </dgm:pt>
    <dgm:pt modelId="{68B427F7-2507-4A21-83A4-286721FDEABE}" type="pres">
      <dgm:prSet presAssocID="{9175A21A-A3D1-4097-91D8-A2A139249060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97BE20B6-17FB-4AFA-BDD6-9CB26C05F002}" type="pres">
      <dgm:prSet presAssocID="{D3EFCD57-B419-4AF7-B784-EA83DD7984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D78B58-9364-4FEB-8C41-8D8793AB616B}" type="pres">
      <dgm:prSet presAssocID="{74596AE6-D425-49D5-94AD-2FAA6A2DBF6B}" presName="compNode" presStyleCnt="0"/>
      <dgm:spPr/>
    </dgm:pt>
    <dgm:pt modelId="{6CF61595-F3DE-4AC4-A05D-699D29746A37}" type="pres">
      <dgm:prSet presAssocID="{74596AE6-D425-49D5-94AD-2FAA6A2DBF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42C7-1146-47D3-A916-635265ABB3BA}" type="pres">
      <dgm:prSet presAssocID="{74596AE6-D425-49D5-94AD-2FAA6A2DBF6B}" presName="invisiNode" presStyleLbl="node1" presStyleIdx="3" presStyleCnt="5"/>
      <dgm:spPr/>
    </dgm:pt>
    <dgm:pt modelId="{EE5B8AD4-3A33-4157-9E90-3BAC3CAFD027}" type="pres">
      <dgm:prSet presAssocID="{74596AE6-D425-49D5-94AD-2FAA6A2DBF6B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D708C65-664C-4B94-99C2-EC238007C7E5}" type="pres">
      <dgm:prSet presAssocID="{F0352484-A699-4220-A261-CE9DB4E297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E223F1-0677-4F2B-B155-8F113E7C520C}" type="pres">
      <dgm:prSet presAssocID="{4A2763F7-6614-4EA3-85E8-6CEC087C0871}" presName="compNode" presStyleCnt="0"/>
      <dgm:spPr/>
    </dgm:pt>
    <dgm:pt modelId="{D78530A3-E3CE-4BDB-AEF5-9A62E22F0F6E}" type="pres">
      <dgm:prSet presAssocID="{4A2763F7-6614-4EA3-85E8-6CEC087C0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A1B7-2150-4DED-BA6B-24E3A3DABBA8}" type="pres">
      <dgm:prSet presAssocID="{4A2763F7-6614-4EA3-85E8-6CEC087C0871}" presName="invisiNode" presStyleLbl="node1" presStyleIdx="4" presStyleCnt="5"/>
      <dgm:spPr/>
    </dgm:pt>
    <dgm:pt modelId="{6A17625E-3D11-4AB3-8A3C-EEE4009AEBB0}" type="pres">
      <dgm:prSet presAssocID="{4A2763F7-6614-4EA3-85E8-6CEC087C0871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16FBD816-C456-4BE1-9C0D-F8AD0821F2CF}" srcId="{36E61711-5B45-4A9A-ACEB-F4DA85391944}" destId="{9175A21A-A3D1-4097-91D8-A2A139249060}" srcOrd="2" destOrd="0" parTransId="{5DE04D19-B9A8-4B03-B85B-243F41E312FE}" sibTransId="{D3EFCD57-B419-4AF7-B784-EA83DD798496}"/>
    <dgm:cxn modelId="{8F6B3CB4-7CE9-4592-A275-7E18443D5869}" srcId="{36E61711-5B45-4A9A-ACEB-F4DA85391944}" destId="{C4294C1E-286C-4199-AA49-1465493B4749}" srcOrd="0" destOrd="0" parTransId="{605B12C2-B5BB-4741-8E54-1FBA7D5A9DEF}" sibTransId="{9D19FBEC-051F-4845-B17A-D4D8A73D3AF9}"/>
    <dgm:cxn modelId="{FBDA8ABE-215F-4023-B968-CADFF81B0D3B}" type="presOf" srcId="{74596AE6-D425-49D5-94AD-2FAA6A2DBF6B}" destId="{6CF61595-F3DE-4AC4-A05D-699D29746A37}" srcOrd="0" destOrd="0" presId="urn:microsoft.com/office/officeart/2005/8/layout/pList2"/>
    <dgm:cxn modelId="{F5D7FBFB-ED4E-4F0F-8D38-1E4E3186FF89}" srcId="{C4294C1E-286C-4199-AA49-1465493B4749}" destId="{0E724342-0D18-460C-AA25-2C7972D0E76A}" srcOrd="3" destOrd="0" parTransId="{55A462D7-D087-41CB-8BA1-2E21448D1574}" sibTransId="{7BC3999F-5920-434B-AB0C-4521762AF4CC}"/>
    <dgm:cxn modelId="{4DFDA625-F389-4A2E-9231-24E46845C789}" type="presOf" srcId="{7EA5D2FF-F69D-4EA8-AFEF-9D0C6749829C}" destId="{8F900C15-A589-46D3-9468-949AA7AD162C}" srcOrd="0" destOrd="1" presId="urn:microsoft.com/office/officeart/2005/8/layout/pList2"/>
    <dgm:cxn modelId="{511BF892-94DC-4063-9CC5-E14E8735A079}" type="presOf" srcId="{2556A71D-6BF7-43D1-9340-84D37E7C64BD}" destId="{E912D7C7-936F-4295-A154-9B8BCC2BC921}" srcOrd="0" destOrd="4" presId="urn:microsoft.com/office/officeart/2005/8/layout/pList2"/>
    <dgm:cxn modelId="{BF620498-B889-4AA7-BD40-B19210E06850}" type="presOf" srcId="{D8431B96-BD1E-4DE0-827C-C6A6D1D8BDB5}" destId="{E803FE6E-5C6E-4085-A10F-BD2CC6ED269B}" srcOrd="0" destOrd="3" presId="urn:microsoft.com/office/officeart/2005/8/layout/pList2"/>
    <dgm:cxn modelId="{921F224D-1D64-4454-A35E-C054853B6AFC}" srcId="{9175A21A-A3D1-4097-91D8-A2A139249060}" destId="{7EA5D2FF-F69D-4EA8-AFEF-9D0C6749829C}" srcOrd="0" destOrd="0" parTransId="{F4B68868-5871-42A2-B578-1107B43226FC}" sibTransId="{3EC31E54-51BB-4914-A3F5-D9F6162CFF94}"/>
    <dgm:cxn modelId="{E0CE5C5D-C2C2-4E51-9F23-4D3EFBD52FBC}" srcId="{D2C555FD-F1B8-41DE-9623-4B8C95B161A8}" destId="{C74BD7B0-1344-4E72-82DC-B76EF523E43F}" srcOrd="5" destOrd="0" parTransId="{14F6D87A-2AA7-4FA5-825A-137935792FA0}" sibTransId="{DA509D67-0E0D-4E23-A646-E22D54E65C28}"/>
    <dgm:cxn modelId="{2290BA1B-5C6F-4B88-95DB-C995436BA7EF}" srcId="{36E61711-5B45-4A9A-ACEB-F4DA85391944}" destId="{4A2763F7-6614-4EA3-85E8-6CEC087C0871}" srcOrd="4" destOrd="0" parTransId="{22C405C8-8C66-494A-B3CA-36AFB7D0A92D}" sibTransId="{0D67A73B-3E21-41C2-BB14-F80BC7EF57EE}"/>
    <dgm:cxn modelId="{F363352A-3ED9-4FF7-98EC-429B3013E05A}" srcId="{4A2763F7-6614-4EA3-85E8-6CEC087C0871}" destId="{C13AD6DD-EDC3-4C85-8844-BDCAD4E5CEE8}" srcOrd="0" destOrd="0" parTransId="{14454219-756A-4ECF-9D0A-504D069FBD8E}" sibTransId="{B1509E01-03CB-4C98-BF6A-81177057B89C}"/>
    <dgm:cxn modelId="{12DBDFC9-170D-4E44-91B6-E7F36D8DCC77}" srcId="{4A2763F7-6614-4EA3-85E8-6CEC087C0871}" destId="{65F5AC93-6B89-4FC2-8B0F-13FD67011395}" srcOrd="2" destOrd="0" parTransId="{0A0850BB-7C36-4CED-AC94-F113322CC745}" sibTransId="{5C3C839E-0913-4137-878B-D4D8875A0988}"/>
    <dgm:cxn modelId="{1B2401F2-D088-4802-91F6-0BEAAEC2938E}" type="presOf" srcId="{36E61711-5B45-4A9A-ACEB-F4DA85391944}" destId="{056E931A-ECB8-45A8-9A58-7842D4805C43}" srcOrd="0" destOrd="0" presId="urn:microsoft.com/office/officeart/2005/8/layout/pList2"/>
    <dgm:cxn modelId="{A36E994E-6131-448A-9870-6953DA7044BD}" srcId="{9175A21A-A3D1-4097-91D8-A2A139249060}" destId="{E3E2D2F7-D16C-483A-AC1F-0234B99C91E4}" srcOrd="1" destOrd="0" parTransId="{971EFAE3-84BD-4D4E-A5BF-14F19C269959}" sibTransId="{DF194626-EB16-4CBF-BD36-BE79A23C9853}"/>
    <dgm:cxn modelId="{BB35A920-254B-4964-98B8-9431C474A7A9}" srcId="{D2C555FD-F1B8-41DE-9623-4B8C95B161A8}" destId="{89CEA816-1092-4B18-A46B-6E766ACB6DB7}" srcOrd="0" destOrd="0" parTransId="{61A10A1C-C2C3-4765-9274-21B829C18A1C}" sibTransId="{5538B2FB-7085-465F-894D-2C82F1B883D9}"/>
    <dgm:cxn modelId="{AF169515-CB1B-4AA7-8ECF-CDD4F619F767}" srcId="{C4294C1E-286C-4199-AA49-1465493B4749}" destId="{CED22A39-7717-4274-9AA7-ECE5799055AA}" srcOrd="1" destOrd="0" parTransId="{CDD39191-4DDD-4C33-AE4B-720ABB2F4431}" sibTransId="{DEFAD33C-3DA3-4D0F-9E83-7ACFC62FDF45}"/>
    <dgm:cxn modelId="{67D77039-4F15-4404-80BA-3B200CB44E6C}" srcId="{74596AE6-D425-49D5-94AD-2FAA6A2DBF6B}" destId="{7BC0F18F-0385-422A-9D74-5716E7BE18F0}" srcOrd="1" destOrd="0" parTransId="{52BD192C-F51C-4A25-9D08-2CA23709EE32}" sibTransId="{1806D25D-C0D8-46C7-AD28-D0E32C16A054}"/>
    <dgm:cxn modelId="{D574EED2-DF8E-4794-9C71-0D2A70FDCEA9}" srcId="{36E61711-5B45-4A9A-ACEB-F4DA85391944}" destId="{74596AE6-D425-49D5-94AD-2FAA6A2DBF6B}" srcOrd="3" destOrd="0" parTransId="{D963D93B-2C1D-4B64-9048-BF6997479F96}" sibTransId="{F0352484-A699-4220-A261-CE9DB4E297A3}"/>
    <dgm:cxn modelId="{74E23E9E-4E15-4CE8-9646-A3BD1453B16A}" type="presOf" srcId="{0E724342-0D18-460C-AA25-2C7972D0E76A}" destId="{E803FE6E-5C6E-4085-A10F-BD2CC6ED269B}" srcOrd="0" destOrd="4" presId="urn:microsoft.com/office/officeart/2005/8/layout/pList2"/>
    <dgm:cxn modelId="{847BAC55-90D0-4E4A-92A6-4504A30C19E7}" srcId="{D2C555FD-F1B8-41DE-9623-4B8C95B161A8}" destId="{2556A71D-6BF7-43D1-9340-84D37E7C64BD}" srcOrd="3" destOrd="0" parTransId="{B08B0A3B-9E6D-4A8C-A8E8-18FAF78895CA}" sibTransId="{CFBE8E3A-97C4-4FD1-A905-0C90F6170511}"/>
    <dgm:cxn modelId="{2FFCEEE6-1AE9-4503-9BAB-3513BEFFB450}" srcId="{74596AE6-D425-49D5-94AD-2FAA6A2DBF6B}" destId="{789A3D92-C70C-4BA4-9A7A-67FE4F51927D}" srcOrd="3" destOrd="0" parTransId="{181A26AC-52F1-4757-82D8-84AD0A8D9D16}" sibTransId="{807D920D-9370-470D-B325-AF6CCBFDCD4C}"/>
    <dgm:cxn modelId="{3FD61DE0-693C-4136-BDB6-599803429A2F}" type="presOf" srcId="{9D19FBEC-051F-4845-B17A-D4D8A73D3AF9}" destId="{5266D367-1B99-4407-B87F-AF291F3E216D}" srcOrd="0" destOrd="0" presId="urn:microsoft.com/office/officeart/2005/8/layout/pList2"/>
    <dgm:cxn modelId="{1478208A-3E41-4740-A1A7-4D942E0593B1}" srcId="{D2C555FD-F1B8-41DE-9623-4B8C95B161A8}" destId="{ED7BD10D-CE6D-4639-81A5-66345B5321CD}" srcOrd="2" destOrd="0" parTransId="{A6104FD8-CB66-436A-B546-C998942348E1}" sibTransId="{26F60E63-74DA-4A2E-BEB8-E4B58ACB3602}"/>
    <dgm:cxn modelId="{24095F65-8CC0-48C7-BFBF-A082967B47A6}" type="presOf" srcId="{A84C8CFE-A35D-4A7B-AA33-71ACB82947F5}" destId="{6CF61595-F3DE-4AC4-A05D-699D29746A37}" srcOrd="0" destOrd="3" presId="urn:microsoft.com/office/officeart/2005/8/layout/pList2"/>
    <dgm:cxn modelId="{3F2CB8CC-4A95-4CFC-91DC-73F53AC9F3EC}" type="presOf" srcId="{F0352484-A699-4220-A261-CE9DB4E297A3}" destId="{3D708C65-664C-4B94-99C2-EC238007C7E5}" srcOrd="0" destOrd="0" presId="urn:microsoft.com/office/officeart/2005/8/layout/pList2"/>
    <dgm:cxn modelId="{7D6CA62A-2D6E-4176-9FFD-91E166DA7A49}" type="presOf" srcId="{1BE9A2FE-F30D-4D2A-A038-8FF3A201DAEE}" destId="{D78530A3-E3CE-4BDB-AEF5-9A62E22F0F6E}" srcOrd="0" destOrd="4" presId="urn:microsoft.com/office/officeart/2005/8/layout/pList2"/>
    <dgm:cxn modelId="{5C015B97-C331-4AF0-A99F-9A4D403AFEB9}" type="presOf" srcId="{4A2763F7-6614-4EA3-85E8-6CEC087C0871}" destId="{D78530A3-E3CE-4BDB-AEF5-9A62E22F0F6E}" srcOrd="0" destOrd="0" presId="urn:microsoft.com/office/officeart/2005/8/layout/pList2"/>
    <dgm:cxn modelId="{C4CBD75C-2E12-4833-9061-3BA5AE3BD3C8}" type="presOf" srcId="{7BC0F18F-0385-422A-9D74-5716E7BE18F0}" destId="{6CF61595-F3DE-4AC4-A05D-699D29746A37}" srcOrd="0" destOrd="2" presId="urn:microsoft.com/office/officeart/2005/8/layout/pList2"/>
    <dgm:cxn modelId="{5B9B3B43-C18B-43A2-9FD5-FDF0216149D7}" type="presOf" srcId="{9175A21A-A3D1-4097-91D8-A2A139249060}" destId="{8F900C15-A589-46D3-9468-949AA7AD162C}" srcOrd="0" destOrd="0" presId="urn:microsoft.com/office/officeart/2005/8/layout/pList2"/>
    <dgm:cxn modelId="{095FF9CF-AA8D-4EA2-810C-26FA171AB912}" srcId="{4A2763F7-6614-4EA3-85E8-6CEC087C0871}" destId="{A6663E47-1FFB-42AD-BD25-6CE84131798A}" srcOrd="1" destOrd="0" parTransId="{2F03387C-2D72-4531-B660-274C423A78D8}" sibTransId="{91AEC8E7-CC79-4689-97F6-FE277546344A}"/>
    <dgm:cxn modelId="{166F19BA-D048-4CE6-AB08-EABE436EB3D6}" type="presOf" srcId="{C13AD6DD-EDC3-4C85-8844-BDCAD4E5CEE8}" destId="{D78530A3-E3CE-4BDB-AEF5-9A62E22F0F6E}" srcOrd="0" destOrd="1" presId="urn:microsoft.com/office/officeart/2005/8/layout/pList2"/>
    <dgm:cxn modelId="{E2D16601-0D14-48E8-B0D9-DA6F3550AE7E}" srcId="{74596AE6-D425-49D5-94AD-2FAA6A2DBF6B}" destId="{A84C8CFE-A35D-4A7B-AA33-71ACB82947F5}" srcOrd="2" destOrd="0" parTransId="{A6D434FA-F93B-4D21-BB42-579C291EA4D8}" sibTransId="{5B411A89-31CE-459F-80C6-639346A97BEA}"/>
    <dgm:cxn modelId="{F521DFEF-2C7A-4CEE-97C2-57694F678B9A}" type="presOf" srcId="{ED7BD10D-CE6D-4639-81A5-66345B5321CD}" destId="{E912D7C7-936F-4295-A154-9B8BCC2BC921}" srcOrd="0" destOrd="3" presId="urn:microsoft.com/office/officeart/2005/8/layout/pList2"/>
    <dgm:cxn modelId="{8221C9E7-C5B3-4706-BB4E-79FA3B0A37C1}" type="presOf" srcId="{E3E2D2F7-D16C-483A-AC1F-0234B99C91E4}" destId="{8F900C15-A589-46D3-9468-949AA7AD162C}" srcOrd="0" destOrd="2" presId="urn:microsoft.com/office/officeart/2005/8/layout/pList2"/>
    <dgm:cxn modelId="{A015BC53-BDE0-4F19-A952-416ACBC3B080}" type="presOf" srcId="{D2C555FD-F1B8-41DE-9623-4B8C95B161A8}" destId="{E912D7C7-936F-4295-A154-9B8BCC2BC921}" srcOrd="0" destOrd="0" presId="urn:microsoft.com/office/officeart/2005/8/layout/pList2"/>
    <dgm:cxn modelId="{6AC9480A-D300-44C1-A738-76492D8EB5B9}" type="presOf" srcId="{CED22A39-7717-4274-9AA7-ECE5799055AA}" destId="{E803FE6E-5C6E-4085-A10F-BD2CC6ED269B}" srcOrd="0" destOrd="2" presId="urn:microsoft.com/office/officeart/2005/8/layout/pList2"/>
    <dgm:cxn modelId="{FF9EA0EA-1468-4F43-9139-4A6E62E9B296}" type="presOf" srcId="{77786D08-E2D9-411D-901E-C8A5BE811A78}" destId="{E803FE6E-5C6E-4085-A10F-BD2CC6ED269B}" srcOrd="0" destOrd="1" presId="urn:microsoft.com/office/officeart/2005/8/layout/pList2"/>
    <dgm:cxn modelId="{2F863958-BE08-443D-B911-084F8D94779A}" srcId="{74596AE6-D425-49D5-94AD-2FAA6A2DBF6B}" destId="{0F8032A8-AEBE-4329-BB25-A2710E599A89}" srcOrd="0" destOrd="0" parTransId="{59F42580-B9CC-42AE-817E-9B69469552CC}" sibTransId="{040F93D5-5802-42AE-BE89-CC17FB523504}"/>
    <dgm:cxn modelId="{93B6B765-0EAD-4804-911D-45E0DB407DF6}" type="presOf" srcId="{789A3D92-C70C-4BA4-9A7A-67FE4F51927D}" destId="{6CF61595-F3DE-4AC4-A05D-699D29746A37}" srcOrd="0" destOrd="4" presId="urn:microsoft.com/office/officeart/2005/8/layout/pList2"/>
    <dgm:cxn modelId="{5E61E5D5-4B67-4188-B66F-7FCD7BA11A24}" srcId="{D2C555FD-F1B8-41DE-9623-4B8C95B161A8}" destId="{6582F309-0089-4D84-8DA1-0BBC04855AE6}" srcOrd="1" destOrd="0" parTransId="{EBD2D758-4589-466F-8CB6-AA7A8219F93D}" sibTransId="{CD8B15F3-8C5A-41EA-ACF9-337ADCF52340}"/>
    <dgm:cxn modelId="{F5B76F2E-E5A3-4F40-ACEA-94CB638A4649}" type="presOf" srcId="{D3EFCD57-B419-4AF7-B784-EA83DD798496}" destId="{97BE20B6-17FB-4AFA-BDD6-9CB26C05F002}" srcOrd="0" destOrd="0" presId="urn:microsoft.com/office/officeart/2005/8/layout/pList2"/>
    <dgm:cxn modelId="{68E75EBD-90C1-41E7-9E8F-604D37D2C50B}" type="presOf" srcId="{C4294C1E-286C-4199-AA49-1465493B4749}" destId="{E803FE6E-5C6E-4085-A10F-BD2CC6ED269B}" srcOrd="0" destOrd="0" presId="urn:microsoft.com/office/officeart/2005/8/layout/pList2"/>
    <dgm:cxn modelId="{DA5066E5-3932-49B3-AE18-39404A338913}" type="presOf" srcId="{65F5AC93-6B89-4FC2-8B0F-13FD67011395}" destId="{D78530A3-E3CE-4BDB-AEF5-9A62E22F0F6E}" srcOrd="0" destOrd="3" presId="urn:microsoft.com/office/officeart/2005/8/layout/pList2"/>
    <dgm:cxn modelId="{C19AEBF3-4FDA-4133-AAAE-95F1955B2475}" srcId="{36E61711-5B45-4A9A-ACEB-F4DA85391944}" destId="{D2C555FD-F1B8-41DE-9623-4B8C95B161A8}" srcOrd="1" destOrd="0" parTransId="{A58C0D25-EC61-4E67-AF48-885FD51C08FD}" sibTransId="{49B61998-5E6A-4D5E-AE9C-BDAC8B2864A9}"/>
    <dgm:cxn modelId="{1C9E25D1-25F4-41AC-A57C-543168E7CE89}" srcId="{C4294C1E-286C-4199-AA49-1465493B4749}" destId="{36BEF8AB-D198-43A3-B3E2-A1BD59B130F9}" srcOrd="4" destOrd="0" parTransId="{E014592A-BCA8-4E4A-9E33-49DC412685EC}" sibTransId="{68719765-985E-4438-BD8B-D4BF0A5F68C1}"/>
    <dgm:cxn modelId="{5B291802-99A8-4EB2-B148-1C82F827EA5B}" srcId="{D2C555FD-F1B8-41DE-9623-4B8C95B161A8}" destId="{4C731850-FE8B-4A84-9162-8CB3FD9F2515}" srcOrd="4" destOrd="0" parTransId="{F1433932-BF49-42C5-A78F-7D6D87117DC9}" sibTransId="{E7B1E5E0-12E7-44ED-9EE9-3FDABA600BBB}"/>
    <dgm:cxn modelId="{B4579501-5516-4C21-B13B-C06D8C147AFF}" type="presOf" srcId="{0F8032A8-AEBE-4329-BB25-A2710E599A89}" destId="{6CF61595-F3DE-4AC4-A05D-699D29746A37}" srcOrd="0" destOrd="1" presId="urn:microsoft.com/office/officeart/2005/8/layout/pList2"/>
    <dgm:cxn modelId="{9FE97D0E-AFA2-41E2-94EE-1D0629AD848E}" type="presOf" srcId="{4C731850-FE8B-4A84-9162-8CB3FD9F2515}" destId="{E912D7C7-936F-4295-A154-9B8BCC2BC921}" srcOrd="0" destOrd="5" presId="urn:microsoft.com/office/officeart/2005/8/layout/pList2"/>
    <dgm:cxn modelId="{75F59224-1D19-4059-94E2-4331C1C24623}" srcId="{C4294C1E-286C-4199-AA49-1465493B4749}" destId="{D8431B96-BD1E-4DE0-827C-C6A6D1D8BDB5}" srcOrd="2" destOrd="0" parTransId="{A1DBBC0B-814E-4D25-A727-1ADCE289B869}" sibTransId="{8402F3BB-629D-46C2-9282-A68F1B356BAD}"/>
    <dgm:cxn modelId="{DA8459E7-03D6-4992-82AC-C24B8E3DE4E2}" type="presOf" srcId="{49B61998-5E6A-4D5E-AE9C-BDAC8B2864A9}" destId="{6926DED3-38D7-4B29-871E-E0B915D28076}" srcOrd="0" destOrd="0" presId="urn:microsoft.com/office/officeart/2005/8/layout/pList2"/>
    <dgm:cxn modelId="{D7419092-CED5-4E2C-8777-CDC7DF5DAEFB}" type="presOf" srcId="{36BEF8AB-D198-43A3-B3E2-A1BD59B130F9}" destId="{E803FE6E-5C6E-4085-A10F-BD2CC6ED269B}" srcOrd="0" destOrd="5" presId="urn:microsoft.com/office/officeart/2005/8/layout/pList2"/>
    <dgm:cxn modelId="{625E6A8D-A6CB-4150-9CBA-F3DC100F463C}" type="presOf" srcId="{6582F309-0089-4D84-8DA1-0BBC04855AE6}" destId="{E912D7C7-936F-4295-A154-9B8BCC2BC921}" srcOrd="0" destOrd="2" presId="urn:microsoft.com/office/officeart/2005/8/layout/pList2"/>
    <dgm:cxn modelId="{24ECA9DE-574B-49E1-BA40-F8525BADF517}" srcId="{C4294C1E-286C-4199-AA49-1465493B4749}" destId="{77786D08-E2D9-411D-901E-C8A5BE811A78}" srcOrd="0" destOrd="0" parTransId="{54B66250-E1BC-446C-AC68-C74140C2A5CA}" sibTransId="{BDDEDB85-B3BB-4ADE-A7CD-37C9DAFBAA7D}"/>
    <dgm:cxn modelId="{EB7E5E7D-4EA8-4A64-8FAA-6F22EA0FDE58}" srcId="{4A2763F7-6614-4EA3-85E8-6CEC087C0871}" destId="{1BE9A2FE-F30D-4D2A-A038-8FF3A201DAEE}" srcOrd="3" destOrd="0" parTransId="{2B238319-1523-485F-A7BE-1EBABBDF3EFC}" sibTransId="{3387FEB4-1436-4FFD-8612-963C1B7B7136}"/>
    <dgm:cxn modelId="{EE7DBC3B-3B3E-4253-899B-43A9005C1560}" type="presOf" srcId="{A6663E47-1FFB-42AD-BD25-6CE84131798A}" destId="{D78530A3-E3CE-4BDB-AEF5-9A62E22F0F6E}" srcOrd="0" destOrd="2" presId="urn:microsoft.com/office/officeart/2005/8/layout/pList2"/>
    <dgm:cxn modelId="{E7E0BAE2-BA92-4B8D-BB6F-3B00E7E131C0}" type="presOf" srcId="{89CEA816-1092-4B18-A46B-6E766ACB6DB7}" destId="{E912D7C7-936F-4295-A154-9B8BCC2BC921}" srcOrd="0" destOrd="1" presId="urn:microsoft.com/office/officeart/2005/8/layout/pList2"/>
    <dgm:cxn modelId="{46EA6706-5EA4-4FF3-A437-B77B2B153AB7}" type="presOf" srcId="{C74BD7B0-1344-4E72-82DC-B76EF523E43F}" destId="{E912D7C7-936F-4295-A154-9B8BCC2BC921}" srcOrd="0" destOrd="6" presId="urn:microsoft.com/office/officeart/2005/8/layout/pList2"/>
    <dgm:cxn modelId="{3A7E5C5E-2427-493E-8EB3-A764CBBB1195}" type="presParOf" srcId="{056E931A-ECB8-45A8-9A58-7842D4805C43}" destId="{0C3427E8-5151-458B-B863-143FEF8824BF}" srcOrd="0" destOrd="0" presId="urn:microsoft.com/office/officeart/2005/8/layout/pList2"/>
    <dgm:cxn modelId="{E898075D-5EE1-4B63-B8B6-5CB8B09E1C0C}" type="presParOf" srcId="{056E931A-ECB8-45A8-9A58-7842D4805C43}" destId="{2DEBA6C2-1536-46E7-9B9B-C1FD6458A07F}" srcOrd="1" destOrd="0" presId="urn:microsoft.com/office/officeart/2005/8/layout/pList2"/>
    <dgm:cxn modelId="{062E20F9-C31B-4DD7-8A50-08398A2EAAE2}" type="presParOf" srcId="{2DEBA6C2-1536-46E7-9B9B-C1FD6458A07F}" destId="{582A568C-6AD3-4623-B867-59AE681AB1C0}" srcOrd="0" destOrd="0" presId="urn:microsoft.com/office/officeart/2005/8/layout/pList2"/>
    <dgm:cxn modelId="{7F7B3C8F-E900-491E-A73F-C18478524A9D}" type="presParOf" srcId="{582A568C-6AD3-4623-B867-59AE681AB1C0}" destId="{E803FE6E-5C6E-4085-A10F-BD2CC6ED269B}" srcOrd="0" destOrd="0" presId="urn:microsoft.com/office/officeart/2005/8/layout/pList2"/>
    <dgm:cxn modelId="{5D89811F-B676-4C8C-AAEF-7101CA75A1DF}" type="presParOf" srcId="{582A568C-6AD3-4623-B867-59AE681AB1C0}" destId="{A9401FAE-1EFA-4A2F-941C-11C761646138}" srcOrd="1" destOrd="0" presId="urn:microsoft.com/office/officeart/2005/8/layout/pList2"/>
    <dgm:cxn modelId="{2EFA41D7-167A-4C37-B47D-8A0CDC8FBB5B}" type="presParOf" srcId="{582A568C-6AD3-4623-B867-59AE681AB1C0}" destId="{642D9DBF-AD39-4A4C-8868-71A54C49B234}" srcOrd="2" destOrd="0" presId="urn:microsoft.com/office/officeart/2005/8/layout/pList2"/>
    <dgm:cxn modelId="{8763E903-1452-4BD3-9FA1-28CAF5D59AA7}" type="presParOf" srcId="{2DEBA6C2-1536-46E7-9B9B-C1FD6458A07F}" destId="{5266D367-1B99-4407-B87F-AF291F3E216D}" srcOrd="1" destOrd="0" presId="urn:microsoft.com/office/officeart/2005/8/layout/pList2"/>
    <dgm:cxn modelId="{4DB34AB1-2E31-4047-AEB9-C389B163E44B}" type="presParOf" srcId="{2DEBA6C2-1536-46E7-9B9B-C1FD6458A07F}" destId="{E4C57102-F04C-4263-BB78-7F44B0ADDC88}" srcOrd="2" destOrd="0" presId="urn:microsoft.com/office/officeart/2005/8/layout/pList2"/>
    <dgm:cxn modelId="{D8B12482-28BF-4F8C-BEFA-4092A19CE6B2}" type="presParOf" srcId="{E4C57102-F04C-4263-BB78-7F44B0ADDC88}" destId="{E912D7C7-936F-4295-A154-9B8BCC2BC921}" srcOrd="0" destOrd="0" presId="urn:microsoft.com/office/officeart/2005/8/layout/pList2"/>
    <dgm:cxn modelId="{A3ABAD4E-2979-4678-9298-6BD1FAF61A67}" type="presParOf" srcId="{E4C57102-F04C-4263-BB78-7F44B0ADDC88}" destId="{3D5907B8-3A7C-40BF-B8D2-F3C78578512E}" srcOrd="1" destOrd="0" presId="urn:microsoft.com/office/officeart/2005/8/layout/pList2"/>
    <dgm:cxn modelId="{28BFD277-3781-4996-BBCA-CD67E22F9633}" type="presParOf" srcId="{E4C57102-F04C-4263-BB78-7F44B0ADDC88}" destId="{FB053E97-1D64-438F-A10E-1355C9C80A31}" srcOrd="2" destOrd="0" presId="urn:microsoft.com/office/officeart/2005/8/layout/pList2"/>
    <dgm:cxn modelId="{CD7034EF-887E-4B9F-B5AA-4D412991CA2B}" type="presParOf" srcId="{2DEBA6C2-1536-46E7-9B9B-C1FD6458A07F}" destId="{6926DED3-38D7-4B29-871E-E0B915D28076}" srcOrd="3" destOrd="0" presId="urn:microsoft.com/office/officeart/2005/8/layout/pList2"/>
    <dgm:cxn modelId="{1100FE98-A7D2-4F37-BA49-C69DAC02AC40}" type="presParOf" srcId="{2DEBA6C2-1536-46E7-9B9B-C1FD6458A07F}" destId="{5F630B7D-02C7-4F5A-9C64-E456358923BE}" srcOrd="4" destOrd="0" presId="urn:microsoft.com/office/officeart/2005/8/layout/pList2"/>
    <dgm:cxn modelId="{8749EC3F-3A6E-4A32-A4A5-D1A070DCA999}" type="presParOf" srcId="{5F630B7D-02C7-4F5A-9C64-E456358923BE}" destId="{8F900C15-A589-46D3-9468-949AA7AD162C}" srcOrd="0" destOrd="0" presId="urn:microsoft.com/office/officeart/2005/8/layout/pList2"/>
    <dgm:cxn modelId="{7536550B-DE62-4AA6-B6ED-10AD8FC2E5F5}" type="presParOf" srcId="{5F630B7D-02C7-4F5A-9C64-E456358923BE}" destId="{C5447CA7-3720-4228-9F8D-13799692DA70}" srcOrd="1" destOrd="0" presId="urn:microsoft.com/office/officeart/2005/8/layout/pList2"/>
    <dgm:cxn modelId="{5F03F944-CDAF-42AB-BCD1-EDE6D59B70EC}" type="presParOf" srcId="{5F630B7D-02C7-4F5A-9C64-E456358923BE}" destId="{68B427F7-2507-4A21-83A4-286721FDEABE}" srcOrd="2" destOrd="0" presId="urn:microsoft.com/office/officeart/2005/8/layout/pList2"/>
    <dgm:cxn modelId="{276AF73B-9746-4E19-9C51-43D1BA16A499}" type="presParOf" srcId="{2DEBA6C2-1536-46E7-9B9B-C1FD6458A07F}" destId="{97BE20B6-17FB-4AFA-BDD6-9CB26C05F002}" srcOrd="5" destOrd="0" presId="urn:microsoft.com/office/officeart/2005/8/layout/pList2"/>
    <dgm:cxn modelId="{F7337DE6-002A-4E17-B1C7-ABFC6EE8BFC5}" type="presParOf" srcId="{2DEBA6C2-1536-46E7-9B9B-C1FD6458A07F}" destId="{E6D78B58-9364-4FEB-8C41-8D8793AB616B}" srcOrd="6" destOrd="0" presId="urn:microsoft.com/office/officeart/2005/8/layout/pList2"/>
    <dgm:cxn modelId="{DF746B74-BA41-4376-A47D-B8BF8A9E339E}" type="presParOf" srcId="{E6D78B58-9364-4FEB-8C41-8D8793AB616B}" destId="{6CF61595-F3DE-4AC4-A05D-699D29746A37}" srcOrd="0" destOrd="0" presId="urn:microsoft.com/office/officeart/2005/8/layout/pList2"/>
    <dgm:cxn modelId="{49AF3876-3F27-4ADA-8A3B-36A85AB01BC0}" type="presParOf" srcId="{E6D78B58-9364-4FEB-8C41-8D8793AB616B}" destId="{C84242C7-1146-47D3-A916-635265ABB3BA}" srcOrd="1" destOrd="0" presId="urn:microsoft.com/office/officeart/2005/8/layout/pList2"/>
    <dgm:cxn modelId="{FF2EECAC-9130-4306-8E71-884B5C606FB3}" type="presParOf" srcId="{E6D78B58-9364-4FEB-8C41-8D8793AB616B}" destId="{EE5B8AD4-3A33-4157-9E90-3BAC3CAFD027}" srcOrd="2" destOrd="0" presId="urn:microsoft.com/office/officeart/2005/8/layout/pList2"/>
    <dgm:cxn modelId="{091F0FCA-0819-4305-8001-BB62806F669F}" type="presParOf" srcId="{2DEBA6C2-1536-46E7-9B9B-C1FD6458A07F}" destId="{3D708C65-664C-4B94-99C2-EC238007C7E5}" srcOrd="7" destOrd="0" presId="urn:microsoft.com/office/officeart/2005/8/layout/pList2"/>
    <dgm:cxn modelId="{ACF155E0-1529-41A3-8095-0D764D0875CF}" type="presParOf" srcId="{2DEBA6C2-1536-46E7-9B9B-C1FD6458A07F}" destId="{C0E223F1-0677-4F2B-B155-8F113E7C520C}" srcOrd="8" destOrd="0" presId="urn:microsoft.com/office/officeart/2005/8/layout/pList2"/>
    <dgm:cxn modelId="{46369ED0-6C04-4986-8A62-8CBB60D17E67}" type="presParOf" srcId="{C0E223F1-0677-4F2B-B155-8F113E7C520C}" destId="{D78530A3-E3CE-4BDB-AEF5-9A62E22F0F6E}" srcOrd="0" destOrd="0" presId="urn:microsoft.com/office/officeart/2005/8/layout/pList2"/>
    <dgm:cxn modelId="{7ADCCA0C-27F9-4A25-BF8B-0264F92E4C0E}" type="presParOf" srcId="{C0E223F1-0677-4F2B-B155-8F113E7C520C}" destId="{A822A1B7-2150-4DED-BA6B-24E3A3DABBA8}" srcOrd="1" destOrd="0" presId="urn:microsoft.com/office/officeart/2005/8/layout/pList2"/>
    <dgm:cxn modelId="{75E752DE-4454-4A4C-951C-BB884E202CD9}" type="presParOf" srcId="{C0E223F1-0677-4F2B-B155-8F113E7C520C}" destId="{6A17625E-3D11-4AB3-8A3C-EEE4009AEB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427E8-5151-458B-B863-143FEF8824BF}">
      <dsp:nvSpPr>
        <dsp:cNvPr id="0" name=""/>
        <dsp:cNvSpPr/>
      </dsp:nvSpPr>
      <dsp:spPr>
        <a:xfrm>
          <a:off x="0" y="0"/>
          <a:ext cx="8939646" cy="23978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D9DBF-AD39-4A4C-8868-71A54C49B234}">
      <dsp:nvSpPr>
        <dsp:cNvPr id="0" name=""/>
        <dsp:cNvSpPr/>
      </dsp:nvSpPr>
      <dsp:spPr>
        <a:xfrm>
          <a:off x="271061" y="319715"/>
          <a:ext cx="1555096" cy="17584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3FE6E-5C6E-4085-A10F-BD2CC6ED269B}">
      <dsp:nvSpPr>
        <dsp:cNvPr id="0" name=""/>
        <dsp:cNvSpPr/>
      </dsp:nvSpPr>
      <dsp:spPr>
        <a:xfrm rot="10800000">
          <a:off x="271061" y="2397866"/>
          <a:ext cx="1555096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нефть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бензин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керосин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вазелин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мазут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асфальт</a:t>
          </a:r>
          <a:endParaRPr lang="ru-RU" sz="1800" b="1" kern="1200" dirty="0"/>
        </a:p>
      </dsp:txBody>
      <dsp:txXfrm rot="10800000">
        <a:off x="318886" y="2397866"/>
        <a:ext cx="1459446" cy="2882900"/>
      </dsp:txXfrm>
    </dsp:sp>
    <dsp:sp modelId="{FB053E97-1D64-438F-A10E-1355C9C80A31}">
      <dsp:nvSpPr>
        <dsp:cNvPr id="0" name=""/>
        <dsp:cNvSpPr/>
      </dsp:nvSpPr>
      <dsp:spPr>
        <a:xfrm>
          <a:off x="1981668" y="319715"/>
          <a:ext cx="1555096" cy="17584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2D7C7-936F-4295-A154-9B8BCC2BC921}">
      <dsp:nvSpPr>
        <dsp:cNvPr id="0" name=""/>
        <dsp:cNvSpPr/>
      </dsp:nvSpPr>
      <dsp:spPr>
        <a:xfrm rot="10800000">
          <a:off x="1981668" y="2397866"/>
          <a:ext cx="1555096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железная руда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чугун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сталь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бытовая техника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транспорт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посуда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0800000">
        <a:off x="2029493" y="2397866"/>
        <a:ext cx="1459446" cy="2882900"/>
      </dsp:txXfrm>
    </dsp:sp>
    <dsp:sp modelId="{68B427F7-2507-4A21-83A4-286721FDEABE}">
      <dsp:nvSpPr>
        <dsp:cNvPr id="0" name=""/>
        <dsp:cNvSpPr/>
      </dsp:nvSpPr>
      <dsp:spPr>
        <a:xfrm>
          <a:off x="3692274" y="319715"/>
          <a:ext cx="1555096" cy="17584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00C15-A589-46D3-9468-949AA7AD162C}">
      <dsp:nvSpPr>
        <dsp:cNvPr id="0" name=""/>
        <dsp:cNvSpPr/>
      </dsp:nvSpPr>
      <dsp:spPr>
        <a:xfrm rot="10800000">
          <a:off x="3692274" y="2397866"/>
          <a:ext cx="1555096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гранит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строител.материал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облицов</a:t>
          </a:r>
          <a:r>
            <a:rPr lang="ru-RU" sz="1800" b="1" kern="1200" dirty="0" smtClean="0"/>
            <a:t>. материал</a:t>
          </a:r>
          <a:endParaRPr lang="ru-RU" sz="1800" b="1" kern="1200" dirty="0"/>
        </a:p>
      </dsp:txBody>
      <dsp:txXfrm rot="10800000">
        <a:off x="3740099" y="2397866"/>
        <a:ext cx="1459446" cy="2882900"/>
      </dsp:txXfrm>
    </dsp:sp>
    <dsp:sp modelId="{EE5B8AD4-3A33-4157-9E90-3BAC3CAFD027}">
      <dsp:nvSpPr>
        <dsp:cNvPr id="0" name=""/>
        <dsp:cNvSpPr/>
      </dsp:nvSpPr>
      <dsp:spPr>
        <a:xfrm>
          <a:off x="5402881" y="319715"/>
          <a:ext cx="1555096" cy="17584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61595-F3DE-4AC4-A05D-699D29746A37}">
      <dsp:nvSpPr>
        <dsp:cNvPr id="0" name=""/>
        <dsp:cNvSpPr/>
      </dsp:nvSpPr>
      <dsp:spPr>
        <a:xfrm rot="10800000">
          <a:off x="5402881" y="2397866"/>
          <a:ext cx="1555096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глина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строител</a:t>
          </a:r>
          <a:r>
            <a:rPr lang="ru-RU" sz="1800" b="1" kern="1200" dirty="0" smtClean="0"/>
            <a:t>. материал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посуда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игрушки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медицина</a:t>
          </a:r>
          <a:endParaRPr lang="ru-RU" sz="1800" b="1" kern="1200" dirty="0"/>
        </a:p>
      </dsp:txBody>
      <dsp:txXfrm rot="10800000">
        <a:off x="5450706" y="2397866"/>
        <a:ext cx="1459446" cy="2882900"/>
      </dsp:txXfrm>
    </dsp:sp>
    <dsp:sp modelId="{6A17625E-3D11-4AB3-8A3C-EEE4009AEBB0}">
      <dsp:nvSpPr>
        <dsp:cNvPr id="0" name=""/>
        <dsp:cNvSpPr/>
      </dsp:nvSpPr>
      <dsp:spPr>
        <a:xfrm>
          <a:off x="7113487" y="319715"/>
          <a:ext cx="1555096" cy="17584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530A3-E3CE-4BDB-AEF5-9A62E22F0F6E}">
      <dsp:nvSpPr>
        <dsp:cNvPr id="0" name=""/>
        <dsp:cNvSpPr/>
      </dsp:nvSpPr>
      <dsp:spPr>
        <a:xfrm rot="10800000">
          <a:off x="7113487" y="2397866"/>
          <a:ext cx="1555096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известняк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строител.материал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известь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мел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бетон</a:t>
          </a:r>
          <a:endParaRPr lang="ru-RU" sz="1800" b="1" kern="1200" dirty="0"/>
        </a:p>
      </dsp:txBody>
      <dsp:txXfrm rot="10800000">
        <a:off x="7161312" y="2397866"/>
        <a:ext cx="1459446" cy="2882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E967F-51F6-42A7-AEE3-D96DE86BC4B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E4E9-E65C-4470-92A0-EBB847707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2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AE4E9-E65C-4470-92A0-EBB8477075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2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2" y="-15415"/>
            <a:ext cx="9189437" cy="688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Полезные ископаемые</a:t>
            </a:r>
          </a:p>
          <a:p>
            <a:r>
              <a:rPr lang="ru-RU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3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Климкина Елена Евгеньевна,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МОУ СОШ №11</a:t>
            </a:r>
          </a:p>
          <a:p>
            <a:r>
              <a:rPr lang="ru-RU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г.Саров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12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115616" y="1124744"/>
            <a:ext cx="1440160" cy="1368152"/>
          </a:xfrm>
          <a:prstGeom prst="ellipse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90032" y="-3384"/>
            <a:ext cx="4200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План урока: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98973363"/>
              </p:ext>
            </p:extLst>
          </p:nvPr>
        </p:nvGraphicFramePr>
        <p:xfrm>
          <a:off x="827584" y="1089336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19057"/>
              </p:ext>
            </p:extLst>
          </p:nvPr>
        </p:nvGraphicFramePr>
        <p:xfrm>
          <a:off x="1475656" y="1988840"/>
          <a:ext cx="66967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1" y="188640"/>
            <a:ext cx="452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Полезные ископаемые-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5558" y="212688"/>
            <a:ext cx="3915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7030A0"/>
                </a:solidFill>
                <a:cs typeface="Times New Roman" pitchFamily="18" charset="0"/>
              </a:rPr>
              <a:t>то горные породы и минералы, которые человек использует в хозяйстве.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2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лья\Рабочий стол\пол иск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05" y="4503330"/>
            <a:ext cx="2232248" cy="15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Илья\Рабочий стол\пол иск\2redgl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35592"/>
            <a:ext cx="1620180" cy="19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Илья\Рабочий стол\пол иск\lalr0lzd7gmxc4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2" y="991000"/>
            <a:ext cx="1656184" cy="19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Илья\Рабочий стол\пол иск\minerals.big.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2" y="4508123"/>
            <a:ext cx="2232248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Илья\Рабочий стол\пол иск\minerals.big.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9312"/>
            <a:ext cx="2192256" cy="16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Илья\Рабочий стол\пол иск\q236976_215928_gran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68728"/>
            <a:ext cx="2160240" cy="15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5044" y="188640"/>
            <a:ext cx="644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Назови полезные ископаемые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2811" y="4437112"/>
            <a:ext cx="22152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нефть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03270" y="5085184"/>
            <a:ext cx="2204835" cy="4120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гранит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03269" y="5661248"/>
            <a:ext cx="2204835" cy="4588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известняк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92810" y="6237311"/>
            <a:ext cx="2215295" cy="4230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глина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7904" y="3522292"/>
            <a:ext cx="2494906" cy="4125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каменный уголь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3513035"/>
            <a:ext cx="2592288" cy="4142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ж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елезная руда</a:t>
            </a:r>
            <a:endParaRPr lang="ru-RU" sz="2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Выгнутая вниз стрелка 1">
            <a:hlinkClick r:id="rId8" action="ppaction://hlinksldjump"/>
          </p:cNvPr>
          <p:cNvSpPr/>
          <p:nvPr/>
        </p:nvSpPr>
        <p:spPr>
          <a:xfrm>
            <a:off x="8321040" y="6309886"/>
            <a:ext cx="607444" cy="442259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0.01019 L -0.56684 -0.0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41928 -0.1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11024 -0.3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19 -0.00972 L 0.11319 -0.25139 C 0.11319 -0.35972 0.18681 -0.49283 0.24688 -0.49283 L 0.38108 -0.49283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186 L -0.3283 -0.21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393 L 0.01875 -0.02916 C 0.01875 -0.04051 0.1099 -0.05439 0.18403 -0.05439 L 0.34948 -0.05439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0670312"/>
              </p:ext>
            </p:extLst>
          </p:nvPr>
        </p:nvGraphicFramePr>
        <p:xfrm>
          <a:off x="251520" y="332656"/>
          <a:ext cx="8532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низ стрелка 4">
            <a:hlinkClick r:id="rId7" action="ppaction://hlinksldjump"/>
          </p:cNvPr>
          <p:cNvSpPr/>
          <p:nvPr/>
        </p:nvSpPr>
        <p:spPr>
          <a:xfrm>
            <a:off x="8316416" y="6237312"/>
            <a:ext cx="648894" cy="43204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552" y="116632"/>
            <a:ext cx="7077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Причинно-следственные связи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04422364"/>
              </p:ext>
            </p:extLst>
          </p:nvPr>
        </p:nvGraphicFramePr>
        <p:xfrm>
          <a:off x="1608743" y="692696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6446233"/>
              </p:ext>
            </p:extLst>
          </p:nvPr>
        </p:nvGraphicFramePr>
        <p:xfrm>
          <a:off x="1546886" y="1988840"/>
          <a:ext cx="620361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18811687"/>
              </p:ext>
            </p:extLst>
          </p:nvPr>
        </p:nvGraphicFramePr>
        <p:xfrm>
          <a:off x="1600695" y="3284984"/>
          <a:ext cx="6096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4232886"/>
              </p:ext>
            </p:extLst>
          </p:nvPr>
        </p:nvGraphicFramePr>
        <p:xfrm>
          <a:off x="1600695" y="4869160"/>
          <a:ext cx="60960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1186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6926277"/>
              </p:ext>
            </p:extLst>
          </p:nvPr>
        </p:nvGraphicFramePr>
        <p:xfrm>
          <a:off x="107504" y="836712"/>
          <a:ext cx="893964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116632"/>
            <a:ext cx="677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Применение полезных ископаемых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Выгнутая вниз стрелка 1">
            <a:hlinkClick r:id="rId8" action="ppaction://hlinksldjump"/>
          </p:cNvPr>
          <p:cNvSpPr/>
          <p:nvPr/>
        </p:nvSpPr>
        <p:spPr>
          <a:xfrm>
            <a:off x="8316416" y="6237312"/>
            <a:ext cx="648894" cy="43204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142</Words>
  <Application>Microsoft Office PowerPoint</Application>
  <PresentationFormat>Экран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</cp:lastModifiedBy>
  <cp:revision>105</cp:revision>
  <dcterms:modified xsi:type="dcterms:W3CDTF">2014-11-08T16:38:48Z</dcterms:modified>
</cp:coreProperties>
</file>