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2" r:id="rId22"/>
    <p:sldId id="285" r:id="rId23"/>
    <p:sldId id="287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AD328-7CB8-47C0-A7A4-81FC70E237F1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014EE-1968-44A8-849F-0FCA90200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57084-4411-4014-B060-6682E14978D6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2BC23-4DA2-4C0E-9AF1-1972C01380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A1A97-1AD1-4DDB-8825-FA21EE71A8BE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CA53B-62C3-44EC-AD77-2F6EF46C73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336F8-4AAC-433E-BAAE-06781511101C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E5E14-2A60-44B0-A768-C557ACC217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6C799-9B89-4248-90B6-7682093FB8F5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4E500-1BF9-4A14-88CC-53C6103F7C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7BC84-5D0B-4FCD-86E8-F61D8CCC004A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39F53-A2F0-4715-A105-DA9E98408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E295C-13D3-4B67-8286-18E4118FBB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E4C98-47B3-4EFC-A81E-77B55E6E8BB5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79E83-274B-48BE-B2D7-C50143506219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D0DAB-8317-4F40-A3EF-955CBE7C0C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2F135-20A7-4596-9A59-0282ECC41972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A8300-D11D-4747-A1E4-895CB037DC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C49D6-E292-4682-8DFC-9FF86A7D44DA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B988C-3B3B-4652-9EF9-C36A43FB58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E9EF2-F289-4D1A-A909-14F410B99C68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47047-F8C5-494B-87EA-F84F0FD344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5F451B-1B1D-4828-9E53-E77D66FD1569}" type="datetimeFigureOut">
              <a:rPr lang="ru-RU"/>
              <a:pPr>
                <a:defRPr/>
              </a:pPr>
              <a:t>10.11.2014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EA94E3-B478-4006-92A8-FE3F3FE69B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19" r:id="rId2"/>
    <p:sldLayoutId id="2147483728" r:id="rId3"/>
    <p:sldLayoutId id="2147483720" r:id="rId4"/>
    <p:sldLayoutId id="2147483729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solidFill>
                  <a:srgbClr val="C00000"/>
                </a:solidFill>
                <a:latin typeface="Monotype Corsiva" pitchFamily="66" charset="0"/>
                <a:ea typeface="DotumChe" pitchFamily="49" charset="-127"/>
              </a:rPr>
              <a:t>Ученик :МИХАЛЕВ ВЛАДИСЛАВ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solidFill>
                  <a:srgbClr val="C00000"/>
                </a:solidFill>
                <a:latin typeface="Monotype Corsiva" pitchFamily="66" charset="0"/>
                <a:ea typeface="DotumChe" pitchFamily="49" charset="-127"/>
              </a:rPr>
              <a:t> 3в КЛАСС ШКОЛА №60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 smtClean="0">
              <a:solidFill>
                <a:srgbClr val="C00000"/>
              </a:solidFill>
              <a:latin typeface="Monotype Corsiva" pitchFamily="66" charset="0"/>
              <a:ea typeface="DotumChe" pitchFamily="49" charset="-127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>
                <a:solidFill>
                  <a:srgbClr val="C00000"/>
                </a:solidFill>
                <a:latin typeface="Monotype Corsiva" pitchFamily="66" charset="0"/>
                <a:ea typeface="DotumChe" pitchFamily="49" charset="-127"/>
              </a:rPr>
              <a:t>                                              Руководитель: </a:t>
            </a:r>
            <a:r>
              <a:rPr lang="ru-RU" sz="2000" dirty="0" err="1" smtClean="0">
                <a:solidFill>
                  <a:srgbClr val="C00000"/>
                </a:solidFill>
                <a:latin typeface="Monotype Corsiva" pitchFamily="66" charset="0"/>
                <a:ea typeface="DotumChe" pitchFamily="49" charset="-127"/>
              </a:rPr>
              <a:t>Поросенкова</a:t>
            </a:r>
            <a:r>
              <a:rPr lang="ru-RU" sz="2000" dirty="0" smtClean="0">
                <a:solidFill>
                  <a:srgbClr val="C00000"/>
                </a:solidFill>
                <a:latin typeface="Monotype Corsiva" pitchFamily="66" charset="0"/>
                <a:ea typeface="DotumChe" pitchFamily="49" charset="-127"/>
              </a:rPr>
              <a:t>   						Любовь Николаевна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smtClean="0">
                <a:solidFill>
                  <a:srgbClr val="FF0000"/>
                </a:solidFill>
                <a:latin typeface="Gabriola" pitchFamily="82" charset="0"/>
              </a:rPr>
              <a:t>Природа родного края</a:t>
            </a:r>
            <a:endParaRPr lang="ru-RU" sz="5400">
              <a:solidFill>
                <a:srgbClr val="FF000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Содержимое 3" descr="pamyatnik-0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43189" y="1928814"/>
            <a:ext cx="1857374" cy="133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smtClean="0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</a:rPr>
              <a:t>Скалы «7 братьев»</a:t>
            </a:r>
            <a:endParaRPr lang="ru-RU" sz="4000">
              <a:solidFill>
                <a:schemeClr val="accent2">
                  <a:lumMod val="75000"/>
                </a:schemeClr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Содержимое 3" descr="0008-010-Pamjatniki-prirody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71813" y="1643063"/>
            <a:ext cx="1785939" cy="193503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smtClean="0">
                <a:solidFill>
                  <a:srgbClr val="00B0F0"/>
                </a:solidFill>
                <a:latin typeface="Segoe Script" pitchFamily="34" charset="0"/>
              </a:rPr>
              <a:t>Скала «</a:t>
            </a:r>
            <a:r>
              <a:rPr lang="ru-RU" sz="4000" err="1" smtClean="0">
                <a:solidFill>
                  <a:srgbClr val="00B0F0"/>
                </a:solidFill>
                <a:latin typeface="Segoe Script" pitchFamily="34" charset="0"/>
              </a:rPr>
              <a:t>Богатырёк</a:t>
            </a:r>
            <a:r>
              <a:rPr lang="ru-RU" sz="4000" smtClean="0">
                <a:solidFill>
                  <a:srgbClr val="00B0F0"/>
                </a:solidFill>
                <a:latin typeface="Segoe Script" pitchFamily="34" charset="0"/>
              </a:rPr>
              <a:t>»</a:t>
            </a:r>
            <a:endParaRPr lang="ru-RU" sz="4000">
              <a:solidFill>
                <a:srgbClr val="00B0F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smtClean="0">
                <a:solidFill>
                  <a:schemeClr val="accent4">
                    <a:lumMod val="75000"/>
                  </a:schemeClr>
                </a:solidFill>
                <a:latin typeface="Segoe Script" pitchFamily="34" charset="0"/>
              </a:rPr>
              <a:t>Скала «3 брата»</a:t>
            </a:r>
            <a:endParaRPr lang="ru-RU" sz="4400">
              <a:solidFill>
                <a:schemeClr val="accent4">
                  <a:lumMod val="75000"/>
                </a:schemeClr>
              </a:solidFill>
              <a:latin typeface="Segoe Script" pitchFamily="34" charset="0"/>
            </a:endParaRPr>
          </a:p>
        </p:txBody>
      </p:sp>
      <p:pic>
        <p:nvPicPr>
          <p:cNvPr id="18435" name="Содержимое 5" descr="pamyatnik-0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14625" y="1857375"/>
            <a:ext cx="2571755" cy="21254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Содержимое 3" descr="pamyatnik-0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43188" y="1714501"/>
            <a:ext cx="2286002" cy="172189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smtClean="0">
                <a:solidFill>
                  <a:schemeClr val="tx2">
                    <a:lumMod val="50000"/>
                  </a:schemeClr>
                </a:solidFill>
                <a:latin typeface="Segoe Script" pitchFamily="34" charset="0"/>
              </a:rPr>
              <a:t>Скала «3 пещеры»</a:t>
            </a:r>
            <a:endParaRPr lang="ru-RU" sz="4800">
              <a:solidFill>
                <a:schemeClr val="tx2">
                  <a:lumMod val="50000"/>
                </a:schemeClr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Содержимое 3" descr="hram_smolino-011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43250" y="1857375"/>
            <a:ext cx="2143130" cy="166363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egoe Script" pitchFamily="34" charset="0"/>
              </a:rPr>
              <a:t>Смолинские</a:t>
            </a:r>
            <a:r>
              <a:rPr lang="ru-RU" sz="480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Segoe Script" pitchFamily="34" charset="0"/>
              </a:rPr>
              <a:t> пещеры</a:t>
            </a:r>
            <a:endParaRPr lang="ru-RU" sz="4800">
              <a:solidFill>
                <a:schemeClr val="accent2">
                  <a:lumMod val="60000"/>
                  <a:lumOff val="40000"/>
                </a:schemeClr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Содержимое 3" descr="pamyatnik-01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86125" y="2143126"/>
            <a:ext cx="2286007" cy="17147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9242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smtClean="0">
                <a:solidFill>
                  <a:srgbClr val="00B050"/>
                </a:solidFill>
                <a:latin typeface="Segoe Script" pitchFamily="34" charset="0"/>
              </a:rPr>
              <a:t>Порог «Ревун» на реке Исеть</a:t>
            </a:r>
            <a:endParaRPr lang="ru-RU" sz="4000">
              <a:solidFill>
                <a:srgbClr val="00B05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Содержимое 3" descr="17b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2214563"/>
            <a:ext cx="1643049" cy="200699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764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smtClean="0">
                <a:solidFill>
                  <a:srgbClr val="7030A0"/>
                </a:solidFill>
                <a:latin typeface="Monotype Corsiva" pitchFamily="66" charset="0"/>
              </a:rPr>
              <a:t>Богата наша природа и лесами:</a:t>
            </a:r>
            <a:br>
              <a:rPr lang="ru-RU" sz="480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4800" smtClean="0">
                <a:solidFill>
                  <a:srgbClr val="7030A0"/>
                </a:solidFill>
                <a:latin typeface="Monotype Corsiva" pitchFamily="66" charset="0"/>
              </a:rPr>
              <a:t>берёзовыми и хвойными.</a:t>
            </a:r>
            <a:endParaRPr lang="ru-RU" sz="480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22532" name="Рисунок 4" descr="les_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2643188"/>
            <a:ext cx="2357438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Содержимое 3" descr="00000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28938" y="1857375"/>
            <a:ext cx="3429000" cy="25336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В них водится много животных и птиц</a:t>
            </a:r>
            <a:endParaRPr lang="ru-RU" sz="360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Содержимое 3" descr="091dbbec3f5de8381fd495ccc233b0d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0125" y="1571626"/>
            <a:ext cx="2285991" cy="171548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Зайцы</a:t>
            </a:r>
            <a:endParaRPr lang="ru-RU" sz="360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4580" name="Рисунок 4" descr="207206-1-f.jpg"/>
          <p:cNvPicPr>
            <a:picLocks noChangeAspect="1"/>
          </p:cNvPicPr>
          <p:nvPr/>
        </p:nvPicPr>
        <p:blipFill>
          <a:blip r:embed="rId3"/>
          <a:srcRect b="7407"/>
          <a:stretch>
            <a:fillRect/>
          </a:stretch>
        </p:blipFill>
        <p:spPr bwMode="auto">
          <a:xfrm>
            <a:off x="4857751" y="2428875"/>
            <a:ext cx="2574300" cy="1785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Содержимое 3" descr="2d3bdf944df35a02da935ec2cfeb063f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50" y="1714501"/>
            <a:ext cx="2071676" cy="229693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Лисы</a:t>
            </a:r>
            <a:r>
              <a:rPr lang="ru-RU" sz="4000" smtClean="0">
                <a:latin typeface="Comic Sans MS" pitchFamily="66" charset="0"/>
              </a:rPr>
              <a:t> и </a:t>
            </a:r>
            <a:r>
              <a:rPr lang="ru-RU" sz="4000" smtClean="0">
                <a:solidFill>
                  <a:schemeClr val="bg1">
                    <a:lumMod val="75000"/>
                    <a:lumOff val="25000"/>
                  </a:schemeClr>
                </a:solidFill>
                <a:latin typeface="Comic Sans MS" pitchFamily="66" charset="0"/>
              </a:rPr>
              <a:t>волки</a:t>
            </a:r>
            <a:endParaRPr lang="ru-RU" sz="4000">
              <a:solidFill>
                <a:schemeClr val="bg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5604" name="Рисунок 5" descr="normal_161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2714625"/>
            <a:ext cx="2143144" cy="160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Содержимое 3" descr="66-map-sverdlovskaya-big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00438" y="1643063"/>
            <a:ext cx="2286000" cy="2667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smtClean="0">
                <a:solidFill>
                  <a:srgbClr val="FFFF00"/>
                </a:solidFill>
                <a:latin typeface="Haettenschweiler" pitchFamily="34" charset="0"/>
              </a:rPr>
              <a:t>Свердловская область занимает 194,5 тысячи квадратных метров</a:t>
            </a:r>
            <a:br>
              <a:rPr lang="ru-RU" sz="3200" smtClean="0">
                <a:solidFill>
                  <a:srgbClr val="FFFF00"/>
                </a:solidFill>
                <a:latin typeface="Haettenschweiler" pitchFamily="34" charset="0"/>
              </a:rPr>
            </a:br>
            <a:r>
              <a:rPr lang="ru-RU" sz="3200" smtClean="0">
                <a:solidFill>
                  <a:srgbClr val="FFFF00"/>
                </a:solidFill>
                <a:latin typeface="Haettenschweiler" pitchFamily="34" charset="0"/>
              </a:rPr>
              <a:t>Это самая большая область на Урале.</a:t>
            </a:r>
            <a:endParaRPr lang="ru-RU" sz="3200">
              <a:solidFill>
                <a:srgbClr val="FFFF00"/>
              </a:solidFill>
              <a:latin typeface="Haettenschweiler" pitchFamily="34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Содержимое 3" descr="2382470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39" y="857233"/>
            <a:ext cx="2286016" cy="149185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58580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БЕЛКИ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Рисунок 4" descr="51498420_1258895991_Nu_vuy_kak_sneg_na_golovu_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9" y="857232"/>
            <a:ext cx="2214578" cy="1398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914400" y="2928934"/>
            <a:ext cx="8229600" cy="585806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МЕДВЕДИ и ЛОСИ</a:t>
            </a:r>
            <a:endParaRPr kumimoji="0" lang="ru-RU" sz="40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accent3">
                  <a:lumMod val="5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6" name="Содержимое 3" descr="0009-009-ZHivotnye-ural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5" y="3571877"/>
            <a:ext cx="1214446" cy="174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e1436c22853c (1)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5" y="3714752"/>
            <a:ext cx="1857388" cy="170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Содержимое 3" descr="156078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3063" y="1000125"/>
            <a:ext cx="1714500" cy="196691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285728"/>
            <a:ext cx="8229600" cy="79057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СОВЫ и СОКОЛЫ</a:t>
            </a:r>
            <a:endParaRPr lang="ru-RU" sz="240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6" name="Содержимое 3" descr="609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285875"/>
            <a:ext cx="1714500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642910" y="3143248"/>
            <a:ext cx="8229600" cy="647696"/>
          </a:xfrm>
          <a:prstGeom prst="rect">
            <a:avLst/>
          </a:prstGeom>
          <a:ln w="6350" cap="rnd">
            <a:noFill/>
          </a:ln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СИНИЦЫ</a:t>
            </a: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И </a:t>
            </a: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СНЕГИРИ</a:t>
            </a:r>
          </a:p>
        </p:txBody>
      </p:sp>
      <p:pic>
        <p:nvPicPr>
          <p:cNvPr id="28678" name="Рисунок 4" descr="86550001_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813" y="4071938"/>
            <a:ext cx="2214562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Содержимое 3" descr="1277930556_12.jpg"/>
          <p:cNvPicPr>
            <a:picLocks noChangeAspect="1"/>
          </p:cNvPicPr>
          <p:nvPr/>
        </p:nvPicPr>
        <p:blipFill>
          <a:blip r:embed="rId5"/>
          <a:srcRect b="15295"/>
          <a:stretch>
            <a:fillRect/>
          </a:stretch>
        </p:blipFill>
        <p:spPr bwMode="auto">
          <a:xfrm>
            <a:off x="5857875" y="4214813"/>
            <a:ext cx="202406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Содержимое 3" descr="0_89e55_381e0b46_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48" y="1285860"/>
            <a:ext cx="2032000" cy="1524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42976" y="285728"/>
            <a:ext cx="7105422" cy="116865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00B050"/>
                </a:solidFill>
                <a:latin typeface="Monotype Corsiva" pitchFamily="66" charset="0"/>
              </a:rPr>
              <a:t>В наших лесах растёт очень много грибов и ягод</a:t>
            </a:r>
            <a:endParaRPr lang="ru-RU" sz="40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29700" name="Рисунок 4" descr="75852741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428736"/>
            <a:ext cx="1928826" cy="1446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0009-008-Volche-lyk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3143248"/>
            <a:ext cx="1500198" cy="2262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4" descr="c2730ce825ecb94bd9a52cfc5f9a7ee1_full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9" y="3429001"/>
            <a:ext cx="2071702" cy="153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5" descr="chernika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1428736"/>
            <a:ext cx="124216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6" descr="yagoda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9454" y="3714752"/>
            <a:ext cx="1571625" cy="21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Содержимое 3" descr="post-1-1312784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86116" y="1857364"/>
            <a:ext cx="2071689" cy="155376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0439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smtClean="0">
                <a:latin typeface="Segoe Script" pitchFamily="34" charset="0"/>
              </a:rPr>
              <a:t>Природа нашего края очень красива!</a:t>
            </a:r>
            <a:endParaRPr lang="ru-RU" sz="4000">
              <a:latin typeface="Segoe Script" pitchFamily="34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Содержимое 3" descr="s4653337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4438" y="1571625"/>
            <a:ext cx="2460625" cy="183991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3889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smtClean="0">
                <a:solidFill>
                  <a:schemeClr val="bg1"/>
                </a:solidFill>
                <a:latin typeface="Monotype Corsiva" pitchFamily="66" charset="0"/>
              </a:rPr>
              <a:t>Мой родной город – Каменск-Уральский</a:t>
            </a:r>
            <a:br>
              <a:rPr lang="ru-RU" sz="200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000" smtClean="0">
                <a:solidFill>
                  <a:schemeClr val="bg1"/>
                </a:solidFill>
                <a:latin typeface="Monotype Corsiva" pitchFamily="66" charset="0"/>
              </a:rPr>
              <a:t>В нём живёт 175 тысяч человек</a:t>
            </a:r>
            <a:endParaRPr lang="ru-RU" sz="200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7172" name="Рисунок 4" descr="s5597587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2071688"/>
            <a:ext cx="1785938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smtClean="0">
                <a:solidFill>
                  <a:srgbClr val="0070C0"/>
                </a:solidFill>
                <a:latin typeface="Century Gothic" pitchFamily="34" charset="0"/>
              </a:rPr>
              <a:t>В нашем городе протекает две реки</a:t>
            </a:r>
            <a:endParaRPr lang="ru-RU" sz="3200">
              <a:solidFill>
                <a:srgbClr val="0070C0"/>
              </a:solidFill>
              <a:latin typeface="Century Gothic" pitchFamily="34" charset="0"/>
            </a:endParaRPr>
          </a:p>
        </p:txBody>
      </p:sp>
      <p:pic>
        <p:nvPicPr>
          <p:cNvPr id="8195" name="Содержимое 5" descr="0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43240" y="1643051"/>
            <a:ext cx="2214578" cy="1366112"/>
          </a:xfrm>
        </p:spPr>
      </p:pic>
      <p:pic>
        <p:nvPicPr>
          <p:cNvPr id="4" name="Содержимое 3" descr="1bb161371569t.jpg"/>
          <p:cNvPicPr>
            <a:picLocks noChangeAspect="1"/>
          </p:cNvPicPr>
          <p:nvPr/>
        </p:nvPicPr>
        <p:blipFill>
          <a:blip r:embed="rId3"/>
          <a:srcRect b="9895"/>
          <a:stretch>
            <a:fillRect/>
          </a:stretch>
        </p:blipFill>
        <p:spPr bwMode="auto">
          <a:xfrm>
            <a:off x="571472" y="3929066"/>
            <a:ext cx="2428892" cy="150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Изображение 16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3" y="3429000"/>
            <a:ext cx="128588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14480" y="3429000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ИСЕТЬ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143768" y="2857496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КАМЕНКА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Содержимое 3" descr="0_51d87_eb010145_XL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43250" y="2500313"/>
            <a:ext cx="2857500" cy="19367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219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smtClean="0">
                <a:solidFill>
                  <a:schemeClr val="bg1"/>
                </a:solidFill>
                <a:latin typeface="Monotype Corsiva" pitchFamily="66" charset="0"/>
              </a:rPr>
              <a:t>В Каменске-Уральском насчитывается 12 памятников природы</a:t>
            </a:r>
            <a:endParaRPr lang="ru-RU" sz="240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BrowalliaUPC" pitchFamily="34" charset="-34"/>
              </a:rPr>
              <a:t>Скала «Чёртов палец»</a:t>
            </a:r>
            <a:endParaRPr lang="ru-RU">
              <a:solidFill>
                <a:schemeClr val="accent5">
                  <a:lumMod val="50000"/>
                </a:schemeClr>
              </a:solidFill>
              <a:latin typeface="Comic Sans MS" pitchFamily="66" charset="0"/>
              <a:cs typeface="BrowalliaUPC" pitchFamily="34" charset="-34"/>
            </a:endParaRPr>
          </a:p>
        </p:txBody>
      </p:sp>
      <p:pic>
        <p:nvPicPr>
          <p:cNvPr id="12291" name="Содержимое 5" descr="1-(10)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43188" y="1857375"/>
            <a:ext cx="3714750" cy="2786063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Содержимое 3" descr="pamyatnik-0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86063" y="1500188"/>
            <a:ext cx="2428875" cy="29146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Segoe Script" pitchFamily="34" charset="0"/>
              </a:rPr>
              <a:t>Скала «Динозавр»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Содержимое 3" descr="Изображение 16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86188" y="2143125"/>
            <a:ext cx="2085975" cy="25717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accent4">
                    <a:lumMod val="75000"/>
                  </a:schemeClr>
                </a:solidFill>
                <a:latin typeface="Segoe Script" pitchFamily="34" charset="0"/>
              </a:rPr>
              <a:t>Скала «Мамонт»</a:t>
            </a:r>
            <a:endParaRPr lang="ru-RU" sz="4800" dirty="0">
              <a:solidFill>
                <a:schemeClr val="accent4">
                  <a:lumMod val="75000"/>
                </a:schemeClr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Содержимое 3" descr="Изображение 1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00375" y="1357313"/>
            <a:ext cx="1857377" cy="228147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smtClean="0">
                <a:solidFill>
                  <a:srgbClr val="C00000"/>
                </a:solidFill>
                <a:latin typeface="Segoe Script" pitchFamily="34" charset="0"/>
              </a:rPr>
              <a:t>Скала «Филин»</a:t>
            </a:r>
            <a:endParaRPr lang="ru-RU" sz="4000">
              <a:solidFill>
                <a:srgbClr val="C0000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199</TotalTime>
  <Words>132</Words>
  <Application>Microsoft Office PowerPoint</Application>
  <PresentationFormat>Экран (4:3)</PresentationFormat>
  <Paragraphs>31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Бумажная</vt:lpstr>
      <vt:lpstr>Природа родного края</vt:lpstr>
      <vt:lpstr>Свердловская область занимает 194,5 тысячи квадратных метров Это самая большая область на Урале.</vt:lpstr>
      <vt:lpstr>Мой родной город – Каменск-Уральский В нём живёт 175 тысяч человек</vt:lpstr>
      <vt:lpstr>В нашем городе протекает две реки</vt:lpstr>
      <vt:lpstr>В Каменске-Уральском насчитывается 12 памятников природы</vt:lpstr>
      <vt:lpstr>Скала «Чёртов палец»</vt:lpstr>
      <vt:lpstr>Скала «Динозавр»</vt:lpstr>
      <vt:lpstr>Скала «Мамонт»</vt:lpstr>
      <vt:lpstr>Скала «Филин»</vt:lpstr>
      <vt:lpstr>Скалы «7 братьев»</vt:lpstr>
      <vt:lpstr>Скала «Богатырёк»</vt:lpstr>
      <vt:lpstr>Скала «3 брата»</vt:lpstr>
      <vt:lpstr>Скала «3 пещеры»</vt:lpstr>
      <vt:lpstr>Смолинские пещеры</vt:lpstr>
      <vt:lpstr>Порог «Ревун» на реке Исеть</vt:lpstr>
      <vt:lpstr>Богата наша природа и лесами: берёзовыми и хвойными.</vt:lpstr>
      <vt:lpstr>В них водится много животных и птиц</vt:lpstr>
      <vt:lpstr>Зайцы</vt:lpstr>
      <vt:lpstr>Лисы и волки</vt:lpstr>
      <vt:lpstr>ЕЖИ И БЕЛКИ</vt:lpstr>
      <vt:lpstr>СОВЫ и СОКОЛЫ</vt:lpstr>
      <vt:lpstr>В наших лесах растёт очень много грибов и ягод</vt:lpstr>
      <vt:lpstr>Природа нашего края очень красива!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Природа родного края</dc:title>
  <dc:creator>МИХАЛЕВЫ</dc:creator>
  <cp:lastModifiedBy>Дмитрий</cp:lastModifiedBy>
  <cp:revision>30</cp:revision>
  <dcterms:created xsi:type="dcterms:W3CDTF">2013-10-28T13:37:15Z</dcterms:created>
  <dcterms:modified xsi:type="dcterms:W3CDTF">2014-11-10T16:34:22Z</dcterms:modified>
</cp:coreProperties>
</file>