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8" r:id="rId3"/>
    <p:sldId id="260" r:id="rId4"/>
    <p:sldId id="262" r:id="rId5"/>
    <p:sldId id="266" r:id="rId6"/>
    <p:sldId id="257" r:id="rId7"/>
    <p:sldId id="261" r:id="rId8"/>
    <p:sldId id="265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45" d="100"/>
          <a:sy n="45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D3F4-10BE-4979-9A84-AD09F58AF7FE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BEE3-0534-4E03-908F-5C230F750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3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BEE3-0534-4E03-908F-5C230F7506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2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BEE3-0534-4E03-908F-5C230F7506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5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/>
                </a:solidFill>
              </a:rPr>
              <a:t>Имя прилагательное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557216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img-fotki.yandex.ru/get/5814/89635038.61a/0_6fb56_46d2028f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-ru.yandex.net/i?id=563742688-33-72&amp;n=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385765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832648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27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5"/>
            <a:ext cx="8229600" cy="34290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Имя прилагательное</a:t>
            </a:r>
            <a:r>
              <a:rPr lang="ru-RU" dirty="0" smtClean="0"/>
              <a:t>    - это _____   ______, </a:t>
            </a:r>
          </a:p>
          <a:p>
            <a:pPr>
              <a:buNone/>
            </a:pPr>
            <a:r>
              <a:rPr lang="ru-RU" smtClean="0"/>
              <a:t>     обозначает _______ ,  ______ и  _______ </a:t>
            </a:r>
            <a:r>
              <a:rPr lang="ru-RU" dirty="0" smtClean="0"/>
              <a:t>предметов    и   </a:t>
            </a:r>
            <a:r>
              <a:rPr lang="ru-RU" smtClean="0"/>
              <a:t>отвечает  на  </a:t>
            </a:r>
            <a:r>
              <a:rPr lang="ru-RU" dirty="0" smtClean="0"/>
              <a:t>вопросы </a:t>
            </a:r>
          </a:p>
          <a:p>
            <a:pPr>
              <a:buNone/>
            </a:pPr>
            <a:r>
              <a:rPr lang="ru-RU" dirty="0" smtClean="0"/>
              <a:t>     ______?  </a:t>
            </a:r>
          </a:p>
          <a:p>
            <a:pPr>
              <a:buNone/>
            </a:pPr>
            <a:r>
              <a:rPr lang="ru-RU" dirty="0" smtClean="0"/>
              <a:t>     ______? </a:t>
            </a:r>
          </a:p>
          <a:p>
            <a:pPr>
              <a:buNone/>
            </a:pPr>
            <a:r>
              <a:rPr lang="ru-RU" dirty="0" smtClean="0"/>
              <a:t>     ______?</a:t>
            </a:r>
          </a:p>
          <a:p>
            <a:pPr>
              <a:buNone/>
            </a:pPr>
            <a:r>
              <a:rPr lang="ru-RU" dirty="0" smtClean="0"/>
              <a:t>     ______?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Назови имена прилагательные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Звонкой песней скворушка</a:t>
            </a:r>
          </a:p>
          <a:p>
            <a:pPr>
              <a:buNone/>
            </a:pPr>
            <a:r>
              <a:rPr lang="ru-RU" sz="2400" dirty="0" smtClean="0"/>
              <a:t>Веселит простор.</a:t>
            </a:r>
          </a:p>
          <a:p>
            <a:pPr>
              <a:buNone/>
            </a:pPr>
            <a:r>
              <a:rPr lang="ru-RU" sz="2400" dirty="0" smtClean="0"/>
              <a:t>Белая черемуха</a:t>
            </a:r>
          </a:p>
          <a:p>
            <a:pPr>
              <a:buNone/>
            </a:pPr>
            <a:r>
              <a:rPr lang="ru-RU" sz="2400" dirty="0" smtClean="0"/>
              <a:t>Встала на бугор.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Мы любим дни морозные.</a:t>
            </a:r>
          </a:p>
          <a:p>
            <a:pPr>
              <a:buNone/>
            </a:pPr>
            <a:r>
              <a:rPr lang="ru-RU" sz="2400" dirty="0" smtClean="0"/>
              <a:t>Катка упругий лед</a:t>
            </a:r>
          </a:p>
          <a:p>
            <a:pPr>
              <a:buNone/>
            </a:pPr>
            <a:r>
              <a:rPr lang="ru-RU" sz="2400" dirty="0" smtClean="0"/>
              <a:t>Ночное небо звездное </a:t>
            </a:r>
          </a:p>
          <a:p>
            <a:pPr>
              <a:buNone/>
            </a:pPr>
            <a:r>
              <a:rPr lang="ru-RU" sz="2400" dirty="0" smtClean="0"/>
              <a:t>И шумный Новый год</a:t>
            </a:r>
            <a:endParaRPr lang="ru-RU" sz="2400" dirty="0"/>
          </a:p>
        </p:txBody>
      </p:sp>
      <p:pic>
        <p:nvPicPr>
          <p:cNvPr id="5" name="Содержимое 4" descr="http://im2-tub-ru.yandex.net/i?id=326619717-62-72&amp;n=17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242889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17002.rimg.info/icon/1613785000e253e56c85f71bd177406de5ce9172e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3116"/>
            <a:ext cx="2428892" cy="178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4110/ivanpobeda.54/0_19714_ce9685a3_ori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571876"/>
            <a:ext cx="221457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5800/milkamilkina.12f/0_84dc0_d80452d7_X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572008"/>
            <a:ext cx="2714644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Разминка.</a:t>
            </a:r>
            <a:br>
              <a:rPr lang="ru-RU" dirty="0" smtClean="0"/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Составляй, подбирай, изменяй, запоминай.</a:t>
            </a:r>
            <a:endParaRPr lang="ru-RU" sz="3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im0-tub-ru.yandex.net/i?id=982726160-28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500726" cy="32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tx2"/>
            </a:gs>
            <a:gs pos="0">
              <a:schemeClr val="tx2">
                <a:lumMod val="20000"/>
                <a:lumOff val="80000"/>
                <a:alpha val="99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038699999 w 21600"/>
              <a:gd name="T1" fmla="*/ 0 h 21600"/>
              <a:gd name="T2" fmla="*/ 1532853176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055045401 w 21600"/>
              <a:gd name="T11" fmla="*/ 2147483647 h 21600"/>
              <a:gd name="T12" fmla="*/ 2110089234 w 21600"/>
              <a:gd name="T13" fmla="*/ 1752971164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084768121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434919913 w 21600"/>
              <a:gd name="T11" fmla="*/ 2147483647 h 21600"/>
              <a:gd name="T12" fmla="*/ 2147483647 w 21600"/>
              <a:gd name="T13" fmla="*/ 2129981985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спор381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sz="2800" i="1" dirty="0" smtClean="0"/>
              <a:t>Тема урока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Согласование прилагательных с существительными</a:t>
            </a:r>
            <a:r>
              <a:rPr lang="ru-RU" sz="4800" i="1" dirty="0" smtClean="0"/>
              <a:t>.</a:t>
            </a:r>
            <a:endParaRPr lang="ru-RU" sz="4800" i="1" dirty="0"/>
          </a:p>
        </p:txBody>
      </p:sp>
      <p:pic>
        <p:nvPicPr>
          <p:cNvPr id="1026" name="Picture 2" descr="C:\Users\Привет\Desktop\ЛОГОПЕДИЯ\Лексико-грам. строй\грибы\DSC0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29066"/>
            <a:ext cx="2643206" cy="2214578"/>
          </a:xfrm>
          <a:prstGeom prst="rect">
            <a:avLst/>
          </a:prstGeom>
          <a:noFill/>
        </p:spPr>
      </p:pic>
      <p:pic>
        <p:nvPicPr>
          <p:cNvPr id="1027" name="Picture 3" descr="C:\Users\Привет\Desktop\ЛОГОПЕДИЯ\Лексико-грам. строй\овощи\ov11_5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000636"/>
            <a:ext cx="1143000" cy="1428750"/>
          </a:xfrm>
          <a:prstGeom prst="rect">
            <a:avLst/>
          </a:prstGeom>
          <a:noFill/>
        </p:spPr>
      </p:pic>
      <p:pic>
        <p:nvPicPr>
          <p:cNvPr id="1028" name="Picture 4" descr="C:\Users\Привет\Desktop\ЛОГОПЕДИЯ\Лексико-грам. строй\овощи\Image17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71876"/>
            <a:ext cx="1785949" cy="1357322"/>
          </a:xfrm>
          <a:prstGeom prst="rect">
            <a:avLst/>
          </a:prstGeom>
          <a:noFill/>
        </p:spPr>
      </p:pic>
      <p:pic>
        <p:nvPicPr>
          <p:cNvPr id="1029" name="Picture 5" descr="C:\Users\Привет\Desktop\ЛОГОПЕДИЯ\Лексико-грам. строй\насекомые\Image121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67"/>
            <a:ext cx="2000264" cy="1785950"/>
          </a:xfrm>
          <a:prstGeom prst="rect">
            <a:avLst/>
          </a:prstGeom>
          <a:noFill/>
        </p:spPr>
      </p:pic>
      <p:pic>
        <p:nvPicPr>
          <p:cNvPr id="1030" name="Picture 6" descr="C:\Users\Привет\Desktop\ЛОГОПЕДИЯ\Лексико-грам. строй\птицы\0_2100_989a3444_L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643314"/>
            <a:ext cx="264320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Работа в тетрадях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Число</a:t>
            </a:r>
          </a:p>
          <a:p>
            <a:r>
              <a:rPr lang="ru-RU" sz="2000" dirty="0" smtClean="0"/>
              <a:t>Тема урока.</a:t>
            </a:r>
          </a:p>
          <a:p>
            <a:pPr>
              <a:buNone/>
            </a:pPr>
            <a:r>
              <a:rPr lang="ru-RU" sz="1600" dirty="0" smtClean="0"/>
              <a:t>с. 84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Цель</a:t>
            </a:r>
            <a:r>
              <a:rPr lang="ru-RU" sz="1600" dirty="0" smtClean="0">
                <a:solidFill>
                  <a:schemeClr val="accent2"/>
                </a:solidFill>
              </a:rPr>
              <a:t>:          </a:t>
            </a:r>
            <a:r>
              <a:rPr lang="ru-RU" sz="1600" dirty="0" smtClean="0"/>
              <a:t>научиться согласовывать прилагательные с существительными.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Зачем это </a:t>
            </a:r>
            <a:r>
              <a:rPr lang="ru-RU" sz="1600" smtClean="0">
                <a:solidFill>
                  <a:srgbClr val="FF0000"/>
                </a:solidFill>
              </a:rPr>
              <a:t>надо знать?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 … </a:t>
            </a:r>
            <a:r>
              <a:rPr lang="ru-RU" sz="1800" b="1" dirty="0" smtClean="0"/>
              <a:t>для грамотного построения фраз, включающих словосочетания прилагательных с существительными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Содержимое 4" descr="http://pravilno-sidi.ru/upload/medialibrary/449/4495c15dab3d2cf51c2ed98cd5ebaee6.pn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976" y="1863181"/>
            <a:ext cx="3619048" cy="4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С. 84 № 111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Допиши окончания прилагательных.    Согласуя их с данными существительными. Словосочетания запиши.    Укажи род, число и падеж этих словосочетаний.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3108" y="1600200"/>
            <a:ext cx="6543692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Прост…  песенк</a:t>
            </a:r>
            <a:r>
              <a:rPr lang="ru-RU" sz="1800" b="1" dirty="0" smtClean="0"/>
              <a:t>у</a:t>
            </a:r>
            <a:r>
              <a:rPr lang="ru-RU" sz="1800" dirty="0" smtClean="0"/>
              <a:t>     (ж.р.,    ед.ч.,   В.п.)</a:t>
            </a:r>
          </a:p>
          <a:p>
            <a:pPr>
              <a:buNone/>
            </a:pPr>
            <a:r>
              <a:rPr lang="ru-RU" sz="1800" dirty="0" smtClean="0"/>
              <a:t>       Прост… вопрос</a:t>
            </a:r>
            <a:r>
              <a:rPr lang="ru-RU" sz="1800" b="1" dirty="0" smtClean="0"/>
              <a:t>ы</a:t>
            </a:r>
            <a:r>
              <a:rPr lang="ru-RU" sz="1800" dirty="0" smtClean="0"/>
              <a:t>     (          ___ ч., ___ </a:t>
            </a:r>
            <a:r>
              <a:rPr lang="ru-RU" sz="1800" dirty="0" err="1" smtClean="0"/>
              <a:t>п</a:t>
            </a:r>
            <a:r>
              <a:rPr lang="ru-RU" sz="1800" dirty="0" smtClean="0"/>
              <a:t>)</a:t>
            </a:r>
          </a:p>
          <a:p>
            <a:pPr>
              <a:buNone/>
            </a:pPr>
            <a:r>
              <a:rPr lang="ru-RU" sz="1800" dirty="0" smtClean="0"/>
              <a:t>        Прост… рисунок     (__ р., ___ ч., </a:t>
            </a:r>
            <a:r>
              <a:rPr lang="ru-RU" sz="1800" dirty="0" err="1" smtClean="0"/>
              <a:t>___п</a:t>
            </a:r>
            <a:r>
              <a:rPr lang="ru-RU" sz="1800" dirty="0" smtClean="0"/>
              <a:t>.)</a:t>
            </a:r>
          </a:p>
          <a:p>
            <a:pPr>
              <a:buNone/>
            </a:pPr>
            <a:endParaRPr lang="ru-RU" sz="1800" dirty="0" smtClean="0"/>
          </a:p>
          <a:p>
            <a:pPr>
              <a:buFont typeface="Arial" charset="0"/>
              <a:buChar char="•"/>
            </a:pPr>
            <a:r>
              <a:rPr lang="ru-RU" sz="1800" dirty="0" smtClean="0"/>
              <a:t>Молод… женщин</a:t>
            </a:r>
            <a:r>
              <a:rPr lang="ru-RU" sz="1800" b="1" dirty="0" smtClean="0"/>
              <a:t>а</a:t>
            </a:r>
            <a:r>
              <a:rPr lang="ru-RU" sz="1800" dirty="0" smtClean="0"/>
              <a:t> (___ р., </a:t>
            </a:r>
            <a:r>
              <a:rPr lang="ru-RU" sz="1800" dirty="0" err="1" smtClean="0"/>
              <a:t>____ч</a:t>
            </a:r>
            <a:r>
              <a:rPr lang="ru-RU" sz="1800" dirty="0" smtClean="0"/>
              <a:t>., </a:t>
            </a:r>
            <a:r>
              <a:rPr lang="ru-RU" sz="1800" dirty="0" err="1" smtClean="0"/>
              <a:t>___п</a:t>
            </a:r>
            <a:r>
              <a:rPr lang="ru-RU" sz="1800" dirty="0" smtClean="0"/>
              <a:t>.)</a:t>
            </a:r>
          </a:p>
          <a:p>
            <a:pPr>
              <a:buNone/>
            </a:pPr>
            <a:r>
              <a:rPr lang="ru-RU" sz="1800" dirty="0" smtClean="0"/>
              <a:t>       Молод…  артист</a:t>
            </a:r>
            <a:r>
              <a:rPr lang="ru-RU" sz="1800" b="1" dirty="0" smtClean="0"/>
              <a:t>ов </a:t>
            </a:r>
            <a:r>
              <a:rPr lang="ru-RU" sz="1800" dirty="0" smtClean="0"/>
              <a:t>(              ___ ч, </a:t>
            </a:r>
            <a:r>
              <a:rPr lang="ru-RU" sz="1800" dirty="0" err="1" smtClean="0"/>
              <a:t>____п</a:t>
            </a:r>
            <a:r>
              <a:rPr lang="ru-RU" sz="1800" dirty="0" smtClean="0"/>
              <a:t>.)</a:t>
            </a:r>
          </a:p>
          <a:p>
            <a:pPr>
              <a:buNone/>
            </a:pPr>
            <a:r>
              <a:rPr lang="ru-RU" sz="1800" dirty="0" smtClean="0"/>
              <a:t>       Молод… деревц</a:t>
            </a:r>
            <a:r>
              <a:rPr lang="ru-RU" sz="1800" b="1" dirty="0" smtClean="0"/>
              <a:t>у </a:t>
            </a:r>
            <a:r>
              <a:rPr lang="ru-RU" sz="1800" dirty="0" smtClean="0"/>
              <a:t>   (___ </a:t>
            </a:r>
            <a:r>
              <a:rPr lang="ru-RU" sz="1800" dirty="0" err="1" smtClean="0"/>
              <a:t>р</a:t>
            </a:r>
            <a:r>
              <a:rPr lang="ru-RU" sz="1800" dirty="0" smtClean="0"/>
              <a:t>, ____ ч., </a:t>
            </a:r>
            <a:r>
              <a:rPr lang="ru-RU" sz="1800" dirty="0" err="1" smtClean="0"/>
              <a:t>___п</a:t>
            </a:r>
            <a:r>
              <a:rPr lang="ru-RU" sz="1800" dirty="0" smtClean="0"/>
              <a:t>.)</a:t>
            </a:r>
          </a:p>
          <a:p>
            <a:pPr>
              <a:buNone/>
            </a:pPr>
            <a:endParaRPr lang="ru-RU" sz="1800" dirty="0" smtClean="0"/>
          </a:p>
          <a:p>
            <a:pPr>
              <a:buFont typeface="Arial" charset="0"/>
              <a:buChar char="•"/>
            </a:pPr>
            <a:r>
              <a:rPr lang="ru-RU" sz="1800" dirty="0" err="1" smtClean="0"/>
              <a:t>Шертян</a:t>
            </a:r>
            <a:r>
              <a:rPr lang="ru-RU" sz="1800" dirty="0" smtClean="0"/>
              <a:t>… кофт</a:t>
            </a:r>
            <a:r>
              <a:rPr lang="ru-RU" sz="1800" b="1" dirty="0" smtClean="0"/>
              <a:t>у </a:t>
            </a:r>
            <a:r>
              <a:rPr lang="ru-RU" sz="1800" dirty="0" smtClean="0"/>
              <a:t>      ( ___ р., </a:t>
            </a:r>
            <a:r>
              <a:rPr lang="ru-RU" sz="1800" dirty="0" err="1" smtClean="0"/>
              <a:t>____ч</a:t>
            </a:r>
            <a:r>
              <a:rPr lang="ru-RU" sz="1800" dirty="0" smtClean="0"/>
              <a:t>., </a:t>
            </a:r>
            <a:r>
              <a:rPr lang="ru-RU" sz="1800" dirty="0" err="1" smtClean="0"/>
              <a:t>___п</a:t>
            </a:r>
            <a:r>
              <a:rPr lang="ru-RU" sz="1800" dirty="0" smtClean="0"/>
              <a:t>.)</a:t>
            </a:r>
          </a:p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1800" dirty="0" err="1" smtClean="0"/>
              <a:t>шерст</a:t>
            </a:r>
            <a:r>
              <a:rPr lang="ru-RU" sz="1800" dirty="0" smtClean="0"/>
              <a:t>… носк</a:t>
            </a:r>
            <a:r>
              <a:rPr lang="ru-RU" sz="1800" b="1" dirty="0" smtClean="0"/>
              <a:t>и</a:t>
            </a:r>
            <a:r>
              <a:rPr lang="ru-RU" sz="1800" dirty="0" smtClean="0"/>
              <a:t>         (              </a:t>
            </a:r>
            <a:r>
              <a:rPr lang="ru-RU" sz="1800" dirty="0" err="1" smtClean="0"/>
              <a:t>____ч</a:t>
            </a:r>
            <a:r>
              <a:rPr lang="ru-RU" sz="1800" dirty="0" smtClean="0"/>
              <a:t>, </a:t>
            </a:r>
            <a:r>
              <a:rPr lang="ru-RU" sz="1800" dirty="0" err="1" smtClean="0"/>
              <a:t>___п</a:t>
            </a:r>
            <a:r>
              <a:rPr lang="ru-RU" sz="1800" dirty="0" smtClean="0"/>
              <a:t>.)</a:t>
            </a:r>
          </a:p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1800" dirty="0" err="1" smtClean="0"/>
              <a:t>шерст</a:t>
            </a:r>
            <a:r>
              <a:rPr lang="ru-RU" sz="1800" dirty="0" smtClean="0"/>
              <a:t>… ткань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*     </a:t>
            </a:r>
            <a:r>
              <a:rPr lang="ru-RU" sz="1800" b="1" dirty="0" err="1" smtClean="0"/>
              <a:t>Лесн</a:t>
            </a:r>
            <a:r>
              <a:rPr lang="ru-RU" sz="1800" b="1" dirty="0" smtClean="0"/>
              <a:t> …  (тропк</a:t>
            </a:r>
            <a:r>
              <a:rPr lang="ru-RU" sz="1800" b="1" i="1" dirty="0" smtClean="0"/>
              <a:t>ами</a:t>
            </a:r>
            <a:r>
              <a:rPr lang="ru-RU" sz="1800" b="1" dirty="0" smtClean="0"/>
              <a:t>,    ягод</a:t>
            </a:r>
            <a:r>
              <a:rPr lang="ru-RU" sz="1800" b="1" i="1" dirty="0" smtClean="0"/>
              <a:t>а</a:t>
            </a:r>
            <a:r>
              <a:rPr lang="ru-RU" sz="1800" b="1" dirty="0" smtClean="0"/>
              <a:t>,    пожар</a:t>
            </a:r>
            <a:r>
              <a:rPr lang="ru-RU" sz="1800" b="1" i="1" dirty="0" smtClean="0"/>
              <a:t>а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pic>
        <p:nvPicPr>
          <p:cNvPr id="5" name="Содержимое 4" descr="http://im8-tub-ru.yandex.net/i?id=430882389-39-72&amp;n=2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Дополни определение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            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Имя прилагательное согласуется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 именем существительным   в роде,   …  и  ….     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i="1" dirty="0" smtClean="0"/>
              <a:t>Например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О Руси (какой?)  </a:t>
            </a:r>
            <a:r>
              <a:rPr lang="ru-RU" sz="1800" dirty="0" err="1" smtClean="0"/>
              <a:t>лесн</a:t>
            </a:r>
            <a:r>
              <a:rPr lang="ru-RU" sz="1800" dirty="0" smtClean="0"/>
              <a:t>…  и </a:t>
            </a:r>
            <a:r>
              <a:rPr lang="ru-RU" sz="1800" dirty="0" err="1" smtClean="0"/>
              <a:t>степн</a:t>
            </a:r>
            <a:r>
              <a:rPr lang="ru-RU" sz="1800" dirty="0" smtClean="0"/>
              <a:t>…  .</a:t>
            </a:r>
            <a:br>
              <a:rPr lang="ru-RU" sz="1800" dirty="0" smtClean="0"/>
            </a:br>
            <a:r>
              <a:rPr lang="ru-RU" sz="1800" dirty="0" smtClean="0"/>
              <a:t>В лесах (каких?)  глух…  .</a:t>
            </a:r>
            <a:br>
              <a:rPr lang="ru-RU" sz="1800" dirty="0" smtClean="0"/>
            </a:br>
            <a:r>
              <a:rPr lang="ru-RU" sz="1800" dirty="0" smtClean="0"/>
              <a:t>В оврагах ( _______?) </a:t>
            </a:r>
            <a:r>
              <a:rPr lang="ru-RU" sz="1800" dirty="0" err="1" smtClean="0"/>
              <a:t>больш</a:t>
            </a:r>
            <a:r>
              <a:rPr lang="ru-RU" sz="1800" dirty="0" smtClean="0"/>
              <a:t>… .</a:t>
            </a:r>
            <a:br>
              <a:rPr lang="ru-RU" sz="1800" dirty="0" smtClean="0"/>
            </a:br>
            <a:r>
              <a:rPr lang="ru-RU" sz="1800" dirty="0" smtClean="0"/>
              <a:t>По просторам ( _______ ?) </a:t>
            </a:r>
            <a:r>
              <a:rPr lang="ru-RU" sz="1800" dirty="0" err="1" smtClean="0"/>
              <a:t>степн</a:t>
            </a:r>
            <a:r>
              <a:rPr lang="ru-RU" sz="1800" dirty="0" smtClean="0"/>
              <a:t> …  .</a:t>
            </a:r>
            <a:br>
              <a:rPr lang="ru-RU" sz="1800" dirty="0" smtClean="0"/>
            </a:br>
            <a:r>
              <a:rPr lang="ru-RU" sz="1800" dirty="0" smtClean="0"/>
              <a:t>Из сучьев (________?)  сух…  .</a:t>
            </a:r>
            <a:br>
              <a:rPr lang="ru-RU" sz="1800" dirty="0" smtClean="0"/>
            </a:br>
            <a:r>
              <a:rPr lang="ru-RU" sz="1800" dirty="0" smtClean="0"/>
              <a:t>Землю (________?) </a:t>
            </a:r>
            <a:r>
              <a:rPr lang="ru-RU" sz="1800" dirty="0" err="1" smtClean="0"/>
              <a:t>родн</a:t>
            </a:r>
            <a:r>
              <a:rPr lang="ru-RU" sz="1800" dirty="0" smtClean="0"/>
              <a:t>… .</a:t>
            </a:r>
            <a:br>
              <a:rPr lang="ru-RU" sz="1800" dirty="0" smtClean="0"/>
            </a:br>
            <a:r>
              <a:rPr lang="ru-RU" sz="1800" dirty="0" smtClean="0"/>
              <a:t>Врагов ( ______?) лих…  .</a:t>
            </a:r>
            <a:br>
              <a:rPr lang="ru-RU" sz="1800" dirty="0" smtClean="0"/>
            </a:br>
            <a:r>
              <a:rPr lang="ru-RU" sz="1800" dirty="0" smtClean="0"/>
              <a:t>Криками ( _________ ?) боев….  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226</Words>
  <Application>Microsoft Office PowerPoint</Application>
  <PresentationFormat>Экран (4:3)</PresentationFormat>
  <Paragraphs>50</Paragraphs>
  <Slides>10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Имя прилагательное </vt:lpstr>
      <vt:lpstr>Презентация PowerPoint</vt:lpstr>
      <vt:lpstr>Назови имена прилагательные</vt:lpstr>
      <vt:lpstr>Разминка. Составляй, подбирай, изменяй, запоминай.</vt:lpstr>
      <vt:lpstr>Презентация PowerPoint</vt:lpstr>
      <vt:lpstr>Тема урока.</vt:lpstr>
      <vt:lpstr>Работа в тетрадях</vt:lpstr>
      <vt:lpstr>С. 84 № 111  Допиши окончания прилагательных.    Согласуя их с данными существительными. Словосочетания запиши.    Укажи род, число и падеж этих словосочетаний.</vt:lpstr>
      <vt:lpstr>Дополни определение.                    Имя прилагательное согласуется  с именем существительным   в роде,   …  и  ….     .  Например: О Руси (какой?)  лесн…  и степн…  . В лесах (каких?)  глух…  . В оврагах ( _______?) больш… . По просторам ( _______ ?) степн …  . Из сучьев (________?)  сух…  . Землю (________?) родн… . Врагов ( ______?) лих…  . Криками ( _________ ?) боев….  . </vt:lpstr>
      <vt:lpstr>Итог урока.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урока.</dc:title>
  <dc:creator>Привет</dc:creator>
  <cp:lastModifiedBy>Елена</cp:lastModifiedBy>
  <cp:revision>31</cp:revision>
  <dcterms:created xsi:type="dcterms:W3CDTF">2012-11-09T08:59:07Z</dcterms:created>
  <dcterms:modified xsi:type="dcterms:W3CDTF">2012-12-04T11:54:19Z</dcterms:modified>
</cp:coreProperties>
</file>