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7" r:id="rId3"/>
    <p:sldId id="256" r:id="rId4"/>
    <p:sldId id="258" r:id="rId5"/>
    <p:sldId id="261" r:id="rId6"/>
    <p:sldId id="266" r:id="rId7"/>
    <p:sldId id="260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1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86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5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27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2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9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7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7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5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4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ed-kopilka.ru/nachalnaja-shkola/uprazhnenija-dlja-razvitija-pamjati-mladshih-shkolnikov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Ёлгина Елена Степановна</a:t>
            </a:r>
            <a:br>
              <a:rPr lang="ru-RU" dirty="0" smtClean="0"/>
            </a:br>
            <a:r>
              <a:rPr lang="ru-RU" dirty="0" smtClean="0"/>
              <a:t>Русская гимназия полного дня</a:t>
            </a:r>
            <a:br>
              <a:rPr lang="ru-RU" dirty="0" smtClean="0"/>
            </a:br>
            <a:r>
              <a:rPr lang="ru-RU" dirty="0" smtClean="0"/>
              <a:t>2014 г.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Игры для развития памяти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273630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945" y="3429000"/>
            <a:ext cx="2736304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20888"/>
            <a:ext cx="2736304" cy="1008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4926" y="4437112"/>
            <a:ext cx="2723323" cy="9144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351512"/>
            <a:ext cx="273630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5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ped-kopilka.ru/nachalnaja-shkola/uprazhnenija-dlja-razvitija-pamjati-mladshih-shkolnikov.html</a:t>
            </a:r>
            <a:endParaRPr lang="ru-RU" dirty="0" smtClean="0"/>
          </a:p>
          <a:p>
            <a:endParaRPr lang="ru-RU" dirty="0"/>
          </a:p>
          <a:p>
            <a:r>
              <a:rPr lang="en-US" dirty="0"/>
              <a:t>http://detstvo191.ucoz.ru/load/uprazhnenija_dlja_razvitija_pamjati_mladshikh_shkolnikov/1-1-0-1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7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Сейчас я покажу тебе ряд цифр. Их надо запомнить в таком же порядке</a:t>
            </a:r>
          </a:p>
        </p:txBody>
      </p:sp>
    </p:spTree>
    <p:extLst>
      <p:ext uri="{BB962C8B-B14F-4D97-AF65-F5344CB8AC3E}">
        <p14:creationId xmlns:p14="http://schemas.microsoft.com/office/powerpoint/2010/main" val="38519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000000"/>
                </a:solidFill>
                <a:latin typeface="Verdana"/>
              </a:rPr>
              <a:t>2   3   5   7   3   5   7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123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город прилетели 3 инопланетянина и необходимо внимательно изучить их портреты, запомнив все детали внешнего вида гостей. </a:t>
            </a:r>
          </a:p>
          <a:p>
            <a:r>
              <a:rPr lang="ru-RU" dirty="0"/>
              <a:t>На запоминание дается 30 секунд и рисунок убирается. </a:t>
            </a:r>
          </a:p>
        </p:txBody>
      </p:sp>
    </p:spTree>
    <p:extLst>
      <p:ext uri="{BB962C8B-B14F-4D97-AF65-F5344CB8AC3E}">
        <p14:creationId xmlns:p14="http://schemas.microsoft.com/office/powerpoint/2010/main" val="30892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ped-kopilka.ru/images/10(14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7" y="746760"/>
            <a:ext cx="8940361" cy="424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8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Нарисуйте второго гостя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4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тебе в гости спешит второй инопланетянин. Закрой глаза, представь его внешний вид и точно нарисуй портрет второго по счету инопланетянина».</a:t>
            </a:r>
          </a:p>
        </p:txBody>
      </p:sp>
    </p:spTree>
    <p:extLst>
      <p:ext uri="{BB962C8B-B14F-4D97-AF65-F5344CB8AC3E}">
        <p14:creationId xmlns:p14="http://schemas.microsoft.com/office/powerpoint/2010/main" val="22275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Посмотрите на </a:t>
            </a:r>
            <a:r>
              <a:rPr lang="ru-RU" dirty="0" smtClean="0"/>
              <a:t>карточки в </a:t>
            </a:r>
            <a:r>
              <a:rPr lang="ru-RU" dirty="0"/>
              <a:t>течение 10 секунд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273630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945" y="3429000"/>
            <a:ext cx="2736304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20888"/>
            <a:ext cx="2736304" cy="1008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4926" y="4437112"/>
            <a:ext cx="2723323" cy="9144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351512"/>
            <a:ext cx="273630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15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Нарисуй карточки. 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88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Ёлгина Елена Степановна Русская гимназия полного дня 2014 г.</vt:lpstr>
      <vt:lpstr>.</vt:lpstr>
      <vt:lpstr>Презентация PowerPoint</vt:lpstr>
      <vt:lpstr>Презентация PowerPoint</vt:lpstr>
      <vt:lpstr>Презентация PowerPoint</vt:lpstr>
      <vt:lpstr>Нарисуйте второго гостя</vt:lpstr>
      <vt:lpstr>Презентация PowerPoint</vt:lpstr>
      <vt:lpstr>Посмотрите на карточки в течение 10 секунд</vt:lpstr>
      <vt:lpstr>Нарисуй карточки. Проверь себя</vt:lpstr>
      <vt:lpstr>Презентация PowerPoint</vt:lpstr>
      <vt:lpstr>Библиография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7</cp:revision>
  <dcterms:modified xsi:type="dcterms:W3CDTF">2014-11-13T15:54:25Z</dcterms:modified>
</cp:coreProperties>
</file>