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88638" cy="107092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962" y="-120"/>
      </p:cViewPr>
      <p:guideLst>
        <p:guide orient="horz" pos="3373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" y="41148"/>
            <a:ext cx="7482078" cy="106481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7410" y="2692908"/>
            <a:ext cx="5420106" cy="79964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296" y="205740"/>
            <a:ext cx="7440930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" y="36576"/>
            <a:ext cx="10577322" cy="74935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04288" y="3188970"/>
            <a:ext cx="5269230" cy="75117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10612" y="3598164"/>
            <a:ext cx="4933188" cy="70500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166" y="82296"/>
            <a:ext cx="7228332" cy="104424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6888" y="267462"/>
            <a:ext cx="7296912" cy="103601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592" y="5468112"/>
            <a:ext cx="7296912" cy="5200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2054" y="5920740"/>
            <a:ext cx="6988302" cy="47685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" y="18288"/>
            <a:ext cx="10632186" cy="75392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148" y="61722"/>
            <a:ext cx="7461504" cy="105453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50" y="18288"/>
            <a:ext cx="10575036" cy="75392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444" y="102870"/>
            <a:ext cx="7338060" cy="105247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444" y="5447538"/>
            <a:ext cx="7420356" cy="52417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592" y="5488686"/>
            <a:ext cx="7338060" cy="51800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018" y="5447538"/>
            <a:ext cx="7317486" cy="50566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722" y="82296"/>
            <a:ext cx="7447788" cy="1059561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018" y="82296"/>
            <a:ext cx="7317486" cy="105247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332" y="5529834"/>
            <a:ext cx="7173468" cy="51595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Произвольный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</cp:revision>
  <dcterms:modified xsi:type="dcterms:W3CDTF">2014-09-19T16:38:21Z</dcterms:modified>
</cp:coreProperties>
</file>