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Ёлгина Елена Степановна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Тема: память и ум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16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andex.ru/images/</a:t>
            </a:r>
            <a:r>
              <a:rPr lang="en-US" dirty="0" err="1"/>
              <a:t>search?viewport</a:t>
            </a:r>
            <a:r>
              <a:rPr lang="en-US" dirty="0"/>
              <a:t>=</a:t>
            </a:r>
            <a:r>
              <a:rPr lang="en-US" dirty="0" err="1"/>
              <a:t>wide&amp;text</a:t>
            </a:r>
            <a:r>
              <a:rPr lang="en-US" dirty="0"/>
              <a:t>=</a:t>
            </a:r>
            <a:r>
              <a:rPr lang="ru-RU" dirty="0"/>
              <a:t>какой%20отрезок%20длиннее&amp;</a:t>
            </a:r>
            <a:r>
              <a:rPr lang="en-US" dirty="0" err="1" smtClean="0"/>
              <a:t>img_url</a:t>
            </a:r>
            <a:r>
              <a:rPr lang="en-US" dirty="0" smtClean="0"/>
              <a:t>=http%3A%2F%2Ffs.nashaucheba.ru%2Ftw_fil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85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533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57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480720" cy="486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8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6882" y="731838"/>
            <a:ext cx="4513035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23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5881" y="731838"/>
            <a:ext cx="3475037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96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4810671" cy="48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70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отрезок длиннее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88" y="2060848"/>
            <a:ext cx="54006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76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386181" cy="347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00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Какая красная линия длиннее?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36712"/>
            <a:ext cx="2819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58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</TotalTime>
  <Words>19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Тема: память и ум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Какой отрезок длиннее</vt:lpstr>
      <vt:lpstr>Презентация PowerPoint</vt:lpstr>
      <vt:lpstr>Какая красная линия длиннее?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</cp:lastModifiedBy>
  <cp:revision>4</cp:revision>
  <dcterms:modified xsi:type="dcterms:W3CDTF">2014-11-13T15:52:06Z</dcterms:modified>
</cp:coreProperties>
</file>