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70387-8082-4688-AF14-356512F63518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D0297-4206-42E7-8EA5-ABA6D8BE92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«До свидания, Азбука!»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Утренник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слова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10095" y="2063214"/>
            <a:ext cx="4323810" cy="413333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82102"/>
          </a:xfrm>
        </p:spPr>
        <p:txBody>
          <a:bodyPr/>
          <a:lstStyle/>
          <a:p>
            <a:r>
              <a:rPr lang="ru-RU" dirty="0" smtClean="0"/>
              <a:t>Игра «Да, нет»</a:t>
            </a:r>
            <a:endParaRPr lang="ru-RU" dirty="0"/>
          </a:p>
        </p:txBody>
      </p:sp>
      <p:pic>
        <p:nvPicPr>
          <p:cNvPr id="4100" name="Picture 4" descr="C:\Users\Лена\AppData\Local\Microsoft\Windows\Temporary Internet Files\Content.IE5\R2OPP4D8\MC9003433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357694"/>
            <a:ext cx="1756562" cy="1623060"/>
          </a:xfrm>
          <a:prstGeom prst="rect">
            <a:avLst/>
          </a:prstGeom>
          <a:noFill/>
        </p:spPr>
      </p:pic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319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15" name="Picture 19" descr="C:\Users\Лена\AppData\Local\Microsoft\Windows\Temporary Internet Files\Content.IE5\N4EP88T2\MC90038910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500570"/>
            <a:ext cx="1807769" cy="15681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«Пусть бегут неуклюже</a:t>
            </a:r>
          </a:p>
          <a:p>
            <a:r>
              <a:rPr lang="ru-RU" dirty="0" smtClean="0"/>
              <a:t>Первоклашки по лужам…»</a:t>
            </a:r>
            <a:endParaRPr lang="ru-RU" dirty="0"/>
          </a:p>
        </p:txBody>
      </p:sp>
      <p:pic>
        <p:nvPicPr>
          <p:cNvPr id="5122" name="Picture 2" descr="C:\Users\Лена\AppData\Local\Microsoft\Windows\Temporary Internet Files\Content.IE5\JN88ACSK\MC9003433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500570"/>
            <a:ext cx="1805940" cy="178582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Поздравления с праздником</a:t>
            </a:r>
            <a:endParaRPr lang="ru-RU" dirty="0"/>
          </a:p>
        </p:txBody>
      </p:sp>
      <p:pic>
        <p:nvPicPr>
          <p:cNvPr id="5" name="Содержимое 4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Стихотворения </a:t>
            </a:r>
            <a:br>
              <a:rPr lang="ru-RU" dirty="0" smtClean="0"/>
            </a:br>
            <a:r>
              <a:rPr lang="ru-RU" dirty="0" smtClean="0"/>
              <a:t>из «Русской азбуки»</a:t>
            </a:r>
            <a:endParaRPr lang="ru-RU" dirty="0"/>
          </a:p>
        </p:txBody>
      </p:sp>
      <p:pic>
        <p:nvPicPr>
          <p:cNvPr id="1028" name="Picture 4" descr="C:\Program Files (x86)\Microsoft Office\MEDIA\CAGCAT10\j0217698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071942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496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                      Загадка 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434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3" name="Picture 5" descr="C:\Users\Лена\AppData\Local\Microsoft\Windows\Temporary Internet Files\Content.IE5\T56WO1GQ\MC90008903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071942"/>
            <a:ext cx="1795882" cy="17236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Песня «Алфавит»</a:t>
            </a:r>
            <a:br>
              <a:rPr lang="ru-RU" dirty="0" smtClean="0"/>
            </a:br>
            <a:r>
              <a:rPr lang="ru-RU" dirty="0" smtClean="0"/>
              <a:t>сл. И. Резника, муз. Р. </a:t>
            </a:r>
            <a:r>
              <a:rPr lang="ru-RU" dirty="0" err="1" smtClean="0"/>
              <a:t>Паулса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Лена\AppData\Local\Microsoft\Windows\Temporary Internet Files\Content.IE5\JN88ACSK\MC9003433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572008"/>
            <a:ext cx="1805940" cy="178582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Поставьте ударение в словах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sz="4000" b="1" i="1" dirty="0" smtClean="0"/>
              <a:t>Белка, верблюд, жираф, заяц, морковь, крокодил, лиса.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endParaRPr lang="ru-RU" sz="36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6000" b="1" i="1" dirty="0" smtClean="0">
                <a:solidFill>
                  <a:srgbClr val="00B050"/>
                </a:solidFill>
              </a:rPr>
              <a:t>Поём частушки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  <p:pic>
        <p:nvPicPr>
          <p:cNvPr id="3075" name="Picture 3" descr="C:\Users\Лена\AppData\Local\Microsoft\Windows\Temporary Internet Files\Content.IE5\JN88ACSK\MC9003433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500570"/>
            <a:ext cx="1805940" cy="178582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Волшебные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Спасибо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Здравствуйте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Простите, пожалуйста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До свидания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слово рассыпалось?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pPr lvl="8"/>
            <a:endParaRPr lang="ru-RU" sz="4200" dirty="0" smtClean="0"/>
          </a:p>
          <a:p>
            <a:pPr lvl="8">
              <a:buNone/>
            </a:pPr>
            <a:r>
              <a:rPr lang="ru-RU" sz="4200" dirty="0" smtClean="0">
                <a:solidFill>
                  <a:srgbClr val="FF0000"/>
                </a:solidFill>
              </a:rPr>
              <a:t> </a:t>
            </a:r>
          </a:p>
          <a:p>
            <a:pPr lvl="8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а к у б а </a:t>
            </a:r>
            <a:r>
              <a:rPr lang="ru-RU" sz="5400" dirty="0" err="1" smtClean="0">
                <a:solidFill>
                  <a:srgbClr val="FF0000"/>
                </a:solidFill>
              </a:rPr>
              <a:t>з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слово!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85813" y="3158196"/>
            <a:ext cx="3572374" cy="194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76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«До свидания, Азбука!»</vt:lpstr>
      <vt:lpstr>Стихотворения  из «Русской азбуки»</vt:lpstr>
      <vt:lpstr>                      Загадка </vt:lpstr>
      <vt:lpstr>Песня «Алфавит» сл. И. Резника, муз. Р. Паулса</vt:lpstr>
      <vt:lpstr>Поставьте ударение в словах</vt:lpstr>
      <vt:lpstr>Перемена</vt:lpstr>
      <vt:lpstr>Волшебные слова</vt:lpstr>
      <vt:lpstr>Какое слово рассыпалось?</vt:lpstr>
      <vt:lpstr>Прочитайте слово!</vt:lpstr>
      <vt:lpstr>Составьте слова</vt:lpstr>
      <vt:lpstr>Игра «Да, нет»</vt:lpstr>
      <vt:lpstr>Песня </vt:lpstr>
      <vt:lpstr>  Поздравления с праздником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 свидания, Азбука!»</dc:title>
  <dc:creator>Елена Выскребенцева</dc:creator>
  <cp:lastModifiedBy>Елена Выскребенцева</cp:lastModifiedBy>
  <cp:revision>24</cp:revision>
  <dcterms:created xsi:type="dcterms:W3CDTF">2012-04-01T07:02:39Z</dcterms:created>
  <dcterms:modified xsi:type="dcterms:W3CDTF">2012-04-09T18:59:21Z</dcterms:modified>
</cp:coreProperties>
</file>