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5" r:id="rId2"/>
    <p:sldId id="266" r:id="rId3"/>
    <p:sldId id="267" r:id="rId4"/>
    <p:sldId id="283" r:id="rId5"/>
    <p:sldId id="269" r:id="rId6"/>
    <p:sldId id="268" r:id="rId7"/>
    <p:sldId id="270" r:id="rId8"/>
    <p:sldId id="271" r:id="rId9"/>
    <p:sldId id="272" r:id="rId10"/>
    <p:sldId id="284" r:id="rId11"/>
    <p:sldId id="258" r:id="rId12"/>
    <p:sldId id="273" r:id="rId13"/>
    <p:sldId id="274" r:id="rId14"/>
    <p:sldId id="275" r:id="rId15"/>
    <p:sldId id="259" r:id="rId16"/>
    <p:sldId id="276" r:id="rId17"/>
    <p:sldId id="277" r:id="rId18"/>
    <p:sldId id="278" r:id="rId19"/>
    <p:sldId id="279" r:id="rId20"/>
    <p:sldId id="282" r:id="rId21"/>
    <p:sldId id="281" r:id="rId22"/>
    <p:sldId id="286" r:id="rId23"/>
    <p:sldId id="28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2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F7A3D-554C-4F80-9979-69D8ADA8DE95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F9400-7B49-4115-B11A-20DFD8700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83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1089-1C11-43C6-89D1-320A5038C5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0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D66F7-0894-43F2-A0ED-FB64BD45063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4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839E-D19C-487B-A3C0-0137741946D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06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D9528-A498-494F-B664-CFDF22DAFD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33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15D6-418F-4873-86DA-B7E0E0C1194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8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41BFD-A795-4DFE-A73C-FC669E0D4CD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2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CF96C-379E-4F9B-9D8C-0FD674D302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6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59185-D018-48F0-A945-9532FCF01E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01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20EE0-B980-411A-B80D-FD68BDDD14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5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2B8A4-508C-4C99-9985-3C8D94F6D21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87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3D828-30C5-47C9-A255-FE5F1499811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1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9E542C-83B7-423D-8281-0D81A341013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y.ru/m/groups/files/nachalnaya_shkola" TargetMode="External"/><Relationship Id="rId2" Type="http://schemas.openxmlformats.org/officeDocument/2006/relationships/hyperlink" Target="http://metodisty.ru/m/files/view/zhakulina_i-v-_trebovaniya_k_multimediinoi_prezentaci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y.ru/m/groups/files/nachalnaya_shkola" TargetMode="External"/><Relationship Id="rId2" Type="http://schemas.openxmlformats.org/officeDocument/2006/relationships/hyperlink" Target="http://metodisty.ru/m/files/view/zhakulina_i-v-_trebovaniya_k_multimediinoi_prezentaci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48872" cy="2664296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мультимедийных презентаций в начальной школе с целью активизации познавательных интересов</a:t>
            </a:r>
            <a:br>
              <a:rPr lang="ru-RU" sz="32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148 г. Самара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Егорова Наталия Валерьевна</a:t>
            </a:r>
          </a:p>
        </p:txBody>
      </p:sp>
    </p:spTree>
    <p:extLst>
      <p:ext uri="{BB962C8B-B14F-4D97-AF65-F5344CB8AC3E}">
        <p14:creationId xmlns:p14="http://schemas.microsoft.com/office/powerpoint/2010/main" val="282326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702624" cy="4899248"/>
          </a:xfrm>
        </p:spPr>
        <p:txBody>
          <a:bodyPr/>
          <a:lstStyle/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подготовленности учащихся один и тот же материал можно объяснять и очень подробно, и рассматривая только базовые вопросы темы. Темп и объём излагаемого материала, определяется по ходу урока;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повышение уровня использования наглядности на уроке;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повышение производительности урока;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установление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связей с другими предметами.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10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1"/>
            <a:ext cx="6751662" cy="836711"/>
          </a:xfrm>
        </p:spPr>
        <p:txBody>
          <a:bodyPr/>
          <a:lstStyle/>
          <a:p>
            <a:pPr eaLnBrk="1" hangingPunct="1"/>
            <a:r>
              <a:rPr lang="ru-RU" sz="3400" dirty="0" smtClean="0">
                <a:solidFill>
                  <a:srgbClr val="4300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611560" y="836712"/>
            <a:ext cx="813690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 Слишком быстрый темп смены слайдов.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Мелкий нечитаемый шрифт.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Обилие анимации, слайдов, перегруженные рисунками.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Также одним из недостатков использования мультимедийных презентаций являются проблемы осанки и </a:t>
            </a:r>
            <a:r>
              <a:rPr lang="ru-RU" sz="2800" b="1" dirty="0" err="1"/>
              <a:t>опорно</a:t>
            </a:r>
            <a:r>
              <a:rPr lang="ru-RU" sz="2800" b="1" dirty="0"/>
              <a:t> - двигательного аппарата; нарушение зрения. Поэтому продолжительность применения мультимедийных презентаций должна соответствовать требованиям </a:t>
            </a:r>
            <a:r>
              <a:rPr lang="ru-RU" sz="2800" b="1" dirty="0" err="1" smtClean="0"/>
              <a:t>СанПИН</a:t>
            </a:r>
            <a:r>
              <a:rPr lang="ru-RU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940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14592" cy="1484784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слайдов необходимо учесть ряд основных требований: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 rtlCol="0">
            <a:normAutofit fontScale="25000" lnSpcReduction="20000"/>
          </a:bodyPr>
          <a:lstStyle/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содержать минимально возможное количество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надписей и заголовков следует употреблять четкий крупный шрифт, ограничить использование просто текста. Лаконичность — одно из исходных требований при разработке учебных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предпочтительнее 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выносить на слайд предложения, определения, слова, термины, которые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будут 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записывать в тетради, прочитывать их вслух во время демонстрации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 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букв, цифр, знаков, их контрастность определяется необходимостью их четкого рассмотрения с последнего ряда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4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342584" cy="764704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 rtlCol="0">
            <a:normAutofit fontScale="25000" lnSpcReduction="20000"/>
          </a:bodyPr>
          <a:lstStyle/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чертежи, рисунки, фотографии и другие иллюстрационные материалы должны, по возможности, иметь максимальный равномерно заполнять все экранное поле;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нельзя перегружать слайды зрительной информацией;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 просмотр одного слайда следует отводить достаточное время (не менее  2-3 мин.), чтобы учащиеся могли сконцентрировать внимание на экранном изображении, проследить последовательность действий, рассмотреть все элементы слайда, зафиксировать конечный результат, сделать записи в рабочие тетради;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звуковое сопровождение слайдов не должно носить резкий, отвлекающий, раздражающий характер.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эффективности учебного процесса необходимо: </a:t>
            </a:r>
            <a:b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7774632" cy="5472608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монотонности, учитывать смену деятельности учащихся по ее уровням: узнавание, воспроизведение, применение; 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на развитие мыслительных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т.е. развитие наблюдательности, ассоциативности, сравнения, аналогии, выделения главного, обобщения, воображения и т.п. 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возможность успешно работать на уроке с применением компьютерных технологий и сильным, и средним, и слабым учащимся; 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фактор памяти ребенка (оперативной, кратковременной и долговременной).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8594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1"/>
            <a:ext cx="6823670" cy="116631"/>
          </a:xfrm>
        </p:spPr>
        <p:txBody>
          <a:bodyPr/>
          <a:lstStyle/>
          <a:p>
            <a:pPr eaLnBrk="1" hangingPunct="1"/>
            <a:endParaRPr lang="ru-RU" sz="3400" dirty="0" smtClean="0">
              <a:solidFill>
                <a:srgbClr val="430086"/>
              </a:solidFill>
              <a:latin typeface="a_AlbionicTitulInfl" pitchFamily="34" charset="-52"/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827584" y="836712"/>
            <a:ext cx="813690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430086"/>
              </a:solidFill>
              <a:latin typeface="a_AlbionicTitulInfl" pitchFamily="34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836712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использования мультимедийных презентаций в школе должны быть созданы все необходимые условия: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организационно-управленческие;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материально-технические;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кадровые;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методические.</a:t>
            </a:r>
          </a:p>
        </p:txBody>
      </p:sp>
    </p:spTree>
    <p:extLst>
      <p:ext uri="{BB962C8B-B14F-4D97-AF65-F5344CB8AC3E}">
        <p14:creationId xmlns:p14="http://schemas.microsoft.com/office/powerpoint/2010/main" val="252940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организационно-управленческие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ознакомлены с требованиями новых СанПиН. Знают продолжительность непрерывного применения технических средств обучения на уроках.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36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09600"/>
            <a:ext cx="7342584" cy="803176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материально-технические</a:t>
            </a:r>
            <a:r>
              <a:rPr lang="ru-RU" b="1" dirty="0"/>
              <a:t>;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04326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класс оснащён компьютером, проектором, экраном, интернетом. Недостатки - нет затемнений.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луч проектора как можно меньше ослеплял учителей и обучающихся, проекторы подвешены к потолку.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закрывает всю поверхность экрана. Освещенность и воздушно – тепловой режим соответствуют нормам САНПИН.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3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кадровые;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702624" cy="504326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создана творческая группа учителей активно использующих возможности мультимедийных презентаций в учебной деятельности, в воспитательной работе и во внеурочной деятельности.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учителя, использующие в своей работе приемы работы с интерактивным оборудованием, прошли обучение.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5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864096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80920" cy="5547320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методические рекомендации по использованию мультимедийных презентаций. Проводятся семинары, открытые уроки.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нашей школы активно занимаются самообразованием: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перенимают опыт коллег  через консультации в педагогических сообществах,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посещают открытые уроки, занятия внеурочной деятельностью и воспитательные мероприятия коллег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участвуют в работе творческой группы.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банк материалов: презентаций.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44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sz="2400" b="1" i="1" dirty="0">
                <a:solidFill>
                  <a:schemeClr val="accent2"/>
                </a:solidFill>
                <a:latin typeface="Georgia" pitchFamily="18" charset="0"/>
              </a:rPr>
              <a:t>Мультимедиа – это средство </a:t>
            </a:r>
            <a:r>
              <a:rPr lang="ru-RU" sz="2400" b="1" i="1" dirty="0" smtClean="0">
                <a:solidFill>
                  <a:schemeClr val="accent2"/>
                </a:solidFill>
                <a:latin typeface="Georgia" pitchFamily="18" charset="0"/>
              </a:rPr>
              <a:t>познания. </a:t>
            </a:r>
            <a:endParaRPr lang="ru-RU" sz="2400" b="1" i="1" dirty="0">
              <a:solidFill>
                <a:schemeClr val="accent2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>
                <a:latin typeface="Georgia" pitchFamily="18" charset="0"/>
              </a:rPr>
              <a:t> 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технологии предоставляют огромные возможности для развития процесса образования. Ещё К.Д. Ушинский заметил: «Детская природа требует наглядности». Сейчас это уже не схемы, таблицы и картинки, а более близкая детской природе игра, пусть даже и научно-познавательная.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62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02624" cy="504056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280920" cy="5616624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акой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 сложной и скучной ни была тема урока, она станет, интересна школьнику, если учебный материал на экране представлен в красках, со звуком и другими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эффектами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урока в процессе объяснения нового материала позволяет учителю не делать записей на доске, а значит остаётся больше времени на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польза компьютерной поддержки преподавания различных дисциплин очевидна. Однако не следует забывать, что компьютер это</a:t>
            </a:r>
            <a:r>
              <a:rPr lang="ru-RU" sz="2400" b="1" i="1" dirty="0">
                <a:latin typeface="Georgia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многоцелевой и мощный инструмент, с помощью которого преподаватель может качественно изменить процесс познания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396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64096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- удобный инструмент, который при разумном использовании способен привнести в школьный урок элемент новизны, повысить интерес учащихся к приобретению знаний.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09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424936" cy="6264696"/>
          </a:xfrm>
        </p:spPr>
        <p:txBody>
          <a:bodyPr/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Баранова Е.В. Методические рекомендации по использованию инструментальной компьютерной среды для организации уроков в начальной школе.- СПб.: Анатолия, 2003.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sz="2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Бобко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И.М., Молокова А.В., </a:t>
            </a:r>
            <a:r>
              <a:rPr lang="ru-RU" sz="2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Молоков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Ю.Г. Тенденции развития информатизации общеобразовательной школы.- Новосибирск, 1996.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Бурлакова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А.А. Компьютер на уроках в начальных классах/ Начальная школа плюс До и После. 2007. №7. С. 32 – 34.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Гигиенические требования к условиям обучения школьников в различных видах современных ОУ. Санитарные правила и нормы (</a:t>
            </a:r>
            <a:r>
              <a:rPr lang="ru-RU" sz="2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СанПИН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2.4.2.1178-02)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Ефимов В.Ф. Использование информационно-коммуникативных технологий в начальном образовании школьников/ Начальная школа. 2009. №2. С. 38-43.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Савченко Е.М. Использование компьютера на уроках математики/ Начальная школа. 2006. №5. С. 56-57.</a:t>
            </a:r>
          </a:p>
          <a:p>
            <a:pPr lvl="0" algn="just">
              <a:spcAft>
                <a:spcPts val="1000"/>
              </a:spcAft>
              <a:buFont typeface="+mj-lt"/>
              <a:buAutoNum type="arabicPeriod"/>
            </a:pPr>
            <a:r>
              <a:rPr lang="en-US" sz="2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metodisty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m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files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view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zhakulina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_</a:t>
            </a:r>
            <a:r>
              <a:rPr lang="en-US" sz="24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i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-</a:t>
            </a:r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v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-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_</a:t>
            </a:r>
            <a:r>
              <a:rPr lang="en-US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trebovaniya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_</a:t>
            </a:r>
            <a:r>
              <a:rPr lang="en-US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k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_</a:t>
            </a:r>
            <a:r>
              <a:rPr lang="en-US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multimediinoi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_</a:t>
            </a:r>
            <a:r>
              <a:rPr lang="en-US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prezentacii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(14.05.2014) - требования к мультимедийной презентации.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http://metodisty.ru/m/groups/files/nachalnaya_shkola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(14.05.2014)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9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702624" cy="5259288"/>
          </a:xfrm>
        </p:spPr>
        <p:txBody>
          <a:bodyPr/>
          <a:lstStyle/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Федеральный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государственный образовательный стандарт начального общего образования от 17.12.2010г. № 1897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Федерягина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О.Н. Использование ИКТ в преподавании предметов естественно-математического цикла в начальной школе/  Журнал «Педагогическое Зауралье» № 2/2011г. С.18-19.</a:t>
            </a:r>
          </a:p>
          <a:p>
            <a:pPr lvl="0" algn="just">
              <a:spcAft>
                <a:spcPts val="1000"/>
              </a:spcAft>
              <a:buFont typeface="+mj-lt"/>
              <a:buAutoNum type="arabicPeriod"/>
            </a:pP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metodisty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m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files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view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zhakulina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_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i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-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v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-_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trebovaniya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_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k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_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multimediinoi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_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prezentacii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требования к мультимедийной презентации.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3"/>
              </a:rPr>
              <a:t>http://metodisty.ru/m/groups/files/nachalnaya_shkola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88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7"/>
            <a:ext cx="8075240" cy="5145435"/>
          </a:xfrm>
        </p:spPr>
        <p:txBody>
          <a:bodyPr rtlCol="0">
            <a:normAutofit fontScale="25000" lnSpcReduction="20000"/>
          </a:bodyPr>
          <a:lstStyle/>
          <a:p>
            <a:pPr algn="just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200" dirty="0" smtClean="0">
                <a:solidFill>
                  <a:schemeClr val="accent2"/>
                </a:solidFill>
              </a:rPr>
              <a:t>          </a:t>
            </a:r>
            <a:r>
              <a:rPr lang="ru-RU" sz="112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Мультимедиа </a:t>
            </a:r>
            <a:r>
              <a:rPr lang="ru-RU" sz="1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средство или инструмент познания на различных уроках. Мультимедиа способствует развитию мотивации, коммуникативных способностей, получению навыков, накоплению фактических знаний, а также способствует развитию информационной грамотности. Мультимедиа вносит и этический компонент – компьютерная технология никогда не заменит связь между учениками. 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i="1" dirty="0">
                <a:latin typeface="Georgia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2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09600"/>
            <a:ext cx="7486600" cy="227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08720"/>
            <a:ext cx="7630616" cy="5187280"/>
          </a:xfrm>
        </p:spPr>
        <p:txBody>
          <a:bodyPr/>
          <a:lstStyle/>
          <a:p>
            <a:pPr lvl="0" algn="just" fontAlgn="auto">
              <a:spcAft>
                <a:spcPts val="0"/>
              </a:spcAft>
              <a:buNone/>
              <a:defRPr/>
            </a:pP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может поддерживать потенциал их совместного стремления к новым ресурсам и подходит для использования в различных учебных ситуациях, где ученики, изучая предмет, участвуют в диалоге со сверстниками и преподавателями относительно изучаемого материала. </a:t>
            </a:r>
          </a:p>
          <a:p>
            <a:pPr lvl="0" algn="just" fontAlgn="auto">
              <a:spcAft>
                <a:spcPts val="0"/>
              </a:spcAft>
              <a:buNone/>
              <a:defRPr/>
            </a:pPr>
            <a:r>
              <a:rPr lang="ru-RU" sz="2800" b="1" i="1" dirty="0">
                <a:solidFill>
                  <a:srgbClr val="000000"/>
                </a:solidFill>
                <a:latin typeface="Georgia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98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58175" cy="5268913"/>
          </a:xfrm>
        </p:spPr>
        <p:txBody>
          <a:bodyPr/>
          <a:lstStyle/>
          <a:p>
            <a:pPr lvl="1" algn="just">
              <a:lnSpc>
                <a:spcPct val="150000"/>
              </a:lnSpc>
              <a:buFont typeface="Arial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Наглядность материала повышает его усвоение, т.к. задействованы все каналы восприятия учащихся – зрительный, механический, слуховой и эмоциональный. Использование мультимедийных презентаций целесообразно на любом этапе изучения темы и на любом этапе урока.</a:t>
            </a:r>
          </a:p>
        </p:txBody>
      </p:sp>
    </p:spTree>
    <p:extLst>
      <p:ext uri="{BB962C8B-B14F-4D97-AF65-F5344CB8AC3E}">
        <p14:creationId xmlns:p14="http://schemas.microsoft.com/office/powerpoint/2010/main" val="2249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 rtlCol="0">
            <a:normAutofit lnSpcReduction="10000"/>
          </a:bodyPr>
          <a:lstStyle/>
          <a:p>
            <a:pPr algn="just"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latin typeface="Georgia" pitchFamily="18" charset="0"/>
              </a:rPr>
              <a:t>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мультимедиа, как слайд, презентация или видео-презентация уже доступны в течение длительного времени. Компьютер в настоящее время способен манипулировать звуком и видео для достижения спецэффектов, синтезировать и воспроизводить звук и видео, включая анимацию и интеграцию всего этого в единую мультимедиа-презентацию.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9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2"/>
            <a:ext cx="8229600" cy="5523507"/>
          </a:xfrm>
        </p:spPr>
        <p:txBody>
          <a:bodyPr rtlCol="0">
            <a:normAutofit fontScale="250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b="1" i="1" dirty="0" smtClean="0">
                <a:latin typeface="Georgia" pitchFamily="18" charset="0"/>
              </a:rPr>
              <a:t>        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большинство людей запоминает 5% услышанного и 20% увиденного. Одновременное использование аудио- и видеоинформации повышает запоминаемость до 40-50%. Мультимедиа программы представляют информацию в различных формах и тем самым делают процесс обучения более эффективным. Экономия времени, необходимого для изучения конкретного материала, в среднем составляет 30%, а приобретенные знания сохраняются в памяти значительно дольше</a:t>
            </a:r>
            <a:r>
              <a:rPr lang="ru-RU" sz="9600" b="1" i="1" dirty="0">
                <a:latin typeface="Georgia" pitchFamily="18" charset="0"/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4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Мультимедийные</a:t>
            </a:r>
            <a: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могут быть использованы: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 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объявления темы;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сопровождение объяснения учителя;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информационно-обучающее пособие;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контроля знаний 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204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09600"/>
            <a:ext cx="7486600" cy="80317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27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 следующие особенности данной технологии: </a:t>
            </a:r>
            <a:br>
              <a:rPr lang="ru-RU" sz="27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134672" cy="5112568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изображения, выполняемого мелом на доске, не выдерживает никакого сравнения с аккуратным, ярким, чётким и цветным изображением на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экране;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выявления в слайдах пособия недостатков или ошибок, можно сравнительно легко устранить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0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190</TotalTime>
  <Words>1199</Words>
  <Application>Microsoft Office PowerPoint</Application>
  <PresentationFormat>Экран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Использование мультимедийных презентаций в начальной школе с целью активизации познавательных интересов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Мультимедийные технологии могут быть использованы:  </vt:lpstr>
      <vt:lpstr> Можно выделить следующие особенности данной технологии:  </vt:lpstr>
      <vt:lpstr>Презентация PowerPoint</vt:lpstr>
      <vt:lpstr>Недостатки</vt:lpstr>
      <vt:lpstr>При создании слайдов необходимо учесть ряд основных требований: </vt:lpstr>
      <vt:lpstr>Презентация PowerPoint</vt:lpstr>
      <vt:lpstr>Для обеспечения эффективности учебного процесса необходимо:  </vt:lpstr>
      <vt:lpstr>Презентация PowerPoint</vt:lpstr>
      <vt:lpstr>- организационно-управленческие</vt:lpstr>
      <vt:lpstr>- материально-технические; </vt:lpstr>
      <vt:lpstr>- кадровые; </vt:lpstr>
      <vt:lpstr>методические. </vt:lpstr>
      <vt:lpstr>Вывод: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мультимедийных презентаций в начальной школе с целью активизации познавательных интересов </dc:title>
  <dc:creator>User</dc:creator>
  <cp:lastModifiedBy>User</cp:lastModifiedBy>
  <cp:revision>15</cp:revision>
  <dcterms:created xsi:type="dcterms:W3CDTF">2014-05-15T09:14:29Z</dcterms:created>
  <dcterms:modified xsi:type="dcterms:W3CDTF">2014-09-27T14:31:33Z</dcterms:modified>
</cp:coreProperties>
</file>