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0" r:id="rId9"/>
    <p:sldId id="266" r:id="rId10"/>
    <p:sldId id="267" r:id="rId11"/>
    <p:sldId id="268" r:id="rId12"/>
    <p:sldId id="261" r:id="rId13"/>
    <p:sldId id="269" r:id="rId14"/>
    <p:sldId id="270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0140-FC0E-4EA4-A5A4-27F24E2203F0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A3A2-8CE7-4654-8B8A-909EFF6C9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0140-FC0E-4EA4-A5A4-27F24E2203F0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A3A2-8CE7-4654-8B8A-909EFF6C9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0140-FC0E-4EA4-A5A4-27F24E2203F0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A3A2-8CE7-4654-8B8A-909EFF6C9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0140-FC0E-4EA4-A5A4-27F24E2203F0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A3A2-8CE7-4654-8B8A-909EFF6C9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0140-FC0E-4EA4-A5A4-27F24E2203F0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A3A2-8CE7-4654-8B8A-909EFF6C9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0140-FC0E-4EA4-A5A4-27F24E2203F0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A3A2-8CE7-4654-8B8A-909EFF6C9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0140-FC0E-4EA4-A5A4-27F24E2203F0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A3A2-8CE7-4654-8B8A-909EFF6C9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0140-FC0E-4EA4-A5A4-27F24E2203F0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A3A2-8CE7-4654-8B8A-909EFF6C9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0140-FC0E-4EA4-A5A4-27F24E2203F0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A3A2-8CE7-4654-8B8A-909EFF6C9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0140-FC0E-4EA4-A5A4-27F24E2203F0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A3A2-8CE7-4654-8B8A-909EFF6C9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0140-FC0E-4EA4-A5A4-27F24E2203F0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BA3A2-8CE7-4654-8B8A-909EFF6C92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0140-FC0E-4EA4-A5A4-27F24E2203F0}" type="datetimeFigureOut">
              <a:rPr lang="ru-RU" smtClean="0"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BA3A2-8CE7-4654-8B8A-909EFF6C92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Русский язык 1 класс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«Школа России</a:t>
            </a:r>
            <a:r>
              <a:rPr lang="ru-RU" b="1" i="1" dirty="0" smtClean="0">
                <a:solidFill>
                  <a:srgbClr val="C00000"/>
                </a:solidFill>
              </a:rPr>
              <a:t>»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Работа </a:t>
            </a:r>
            <a:r>
              <a:rPr lang="ru-RU" b="1" i="1" smtClean="0">
                <a:solidFill>
                  <a:srgbClr val="C00000"/>
                </a:solidFill>
              </a:rPr>
              <a:t>с предложением.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996952"/>
            <a:ext cx="6400800" cy="1752600"/>
          </a:xfrm>
        </p:spPr>
        <p:txBody>
          <a:bodyPr/>
          <a:lstStyle/>
          <a:p>
            <a:pPr algn="r"/>
            <a:r>
              <a:rPr lang="ru-RU" i="1" dirty="0" smtClean="0">
                <a:solidFill>
                  <a:srgbClr val="006600"/>
                </a:solidFill>
              </a:rPr>
              <a:t>Иванова Марина Владимировна</a:t>
            </a:r>
          </a:p>
          <a:p>
            <a:pPr algn="r"/>
            <a:r>
              <a:rPr lang="ru-RU" i="1" dirty="0" smtClean="0">
                <a:solidFill>
                  <a:srgbClr val="006600"/>
                </a:solidFill>
              </a:rPr>
              <a:t>ГБОУ СОШ №280 Санкт-Петербург</a:t>
            </a:r>
            <a:endParaRPr lang="ru-RU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2492896"/>
            <a:ext cx="49728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е, чу, </a:t>
            </a:r>
            <a:r>
              <a:rPr lang="ru-RU" sz="9600" b="1" dirty="0" err="1" smtClean="0">
                <a:solidFill>
                  <a:schemeClr val="tx2">
                    <a:lumMod val="75000"/>
                  </a:schemeClr>
                </a:solidFill>
              </a:rPr>
              <a:t>са</a:t>
            </a:r>
            <a:endParaRPr lang="ru-RU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56992"/>
            <a:ext cx="69184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>
                <a:solidFill>
                  <a:schemeClr val="tx2">
                    <a:lumMod val="75000"/>
                  </a:schemeClr>
                </a:solidFill>
              </a:rPr>
              <a:t>к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о, </a:t>
            </a:r>
            <a:r>
              <a:rPr lang="ru-RU" sz="9600" b="1" dirty="0" err="1" smtClean="0">
                <a:solidFill>
                  <a:schemeClr val="tx2">
                    <a:lumMod val="75000"/>
                  </a:schemeClr>
                </a:solidFill>
              </a:rPr>
              <a:t>сол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9600" b="1" dirty="0" err="1" smtClean="0">
                <a:solidFill>
                  <a:schemeClr val="tx2">
                    <a:lumMod val="75000"/>
                  </a:schemeClr>
                </a:solidFill>
              </a:rPr>
              <a:t>ныш</a:t>
            </a:r>
            <a:endParaRPr lang="ru-RU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57266"/>
            <a:ext cx="78921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</a:rPr>
              <a:t>Составь из слов предложения: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924944"/>
            <a:ext cx="72256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chemeClr val="bg1"/>
                </a:solidFill>
              </a:rPr>
              <a:t>н</a:t>
            </a:r>
            <a:r>
              <a:rPr lang="ru-RU" sz="6000" b="1" dirty="0" smtClean="0">
                <a:solidFill>
                  <a:schemeClr val="bg1"/>
                </a:solidFill>
              </a:rPr>
              <a:t>ад, облака, землёй,</a:t>
            </a:r>
          </a:p>
          <a:p>
            <a:r>
              <a:rPr lang="ru-RU" sz="6000" b="1" dirty="0" smtClean="0">
                <a:solidFill>
                  <a:schemeClr val="bg1"/>
                </a:solidFill>
              </a:rPr>
              <a:t>плывут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700808"/>
            <a:ext cx="60735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chemeClr val="bg1"/>
                </a:solidFill>
              </a:rPr>
              <a:t>п</a:t>
            </a:r>
            <a:r>
              <a:rPr lang="ru-RU" sz="6000" b="1" dirty="0" smtClean="0">
                <a:solidFill>
                  <a:schemeClr val="bg1"/>
                </a:solidFill>
              </a:rPr>
              <a:t>олянке, снег, </a:t>
            </a:r>
            <a:r>
              <a:rPr lang="ru-RU" sz="6000" b="1" dirty="0">
                <a:solidFill>
                  <a:schemeClr val="bg1"/>
                </a:solidFill>
              </a:rPr>
              <a:t>н</a:t>
            </a:r>
            <a:r>
              <a:rPr lang="ru-RU" sz="6000" b="1" dirty="0" smtClean="0">
                <a:solidFill>
                  <a:schemeClr val="bg1"/>
                </a:solidFill>
              </a:rPr>
              <a:t>а,</a:t>
            </a:r>
          </a:p>
          <a:p>
            <a:r>
              <a:rPr lang="ru-RU" sz="6000" b="1" dirty="0" smtClean="0">
                <a:solidFill>
                  <a:schemeClr val="bg1"/>
                </a:solidFill>
              </a:rPr>
              <a:t> растаял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3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44824"/>
            <a:ext cx="80976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chemeClr val="bg1"/>
                </a:solidFill>
              </a:rPr>
              <a:t>п</a:t>
            </a:r>
            <a:r>
              <a:rPr lang="ru-RU" sz="6000" b="1" dirty="0" smtClean="0">
                <a:solidFill>
                  <a:schemeClr val="bg1"/>
                </a:solidFill>
              </a:rPr>
              <a:t>розрачный, зажурчал,</a:t>
            </a:r>
          </a:p>
          <a:p>
            <a:r>
              <a:rPr lang="ru-RU" sz="6000" b="1" dirty="0" smtClean="0">
                <a:solidFill>
                  <a:schemeClr val="bg1"/>
                </a:solidFill>
              </a:rPr>
              <a:t>по</a:t>
            </a:r>
            <a:r>
              <a:rPr lang="ru-RU" sz="6000" b="1" dirty="0">
                <a:solidFill>
                  <a:schemeClr val="bg1"/>
                </a:solidFill>
              </a:rPr>
              <a:t>,</a:t>
            </a:r>
            <a:r>
              <a:rPr lang="ru-RU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err="1">
                <a:solidFill>
                  <a:schemeClr val="bg1"/>
                </a:solidFill>
              </a:rPr>
              <a:t>р</a:t>
            </a:r>
            <a:r>
              <a:rPr lang="ru-RU" sz="6000" b="1" dirty="0" err="1" smtClean="0">
                <a:solidFill>
                  <a:schemeClr val="bg1"/>
                </a:solidFill>
              </a:rPr>
              <a:t>учей,камням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18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1268760"/>
            <a:ext cx="58135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solidFill>
                  <a:srgbClr val="006600"/>
                </a:solidFill>
              </a:rPr>
              <a:t>Молодцы!</a:t>
            </a:r>
            <a:endParaRPr lang="ru-RU" sz="9600" b="1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96752"/>
            <a:ext cx="79660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Буквы заблудились. </a:t>
            </a:r>
          </a:p>
          <a:p>
            <a:r>
              <a:rPr lang="ru-RU" sz="4000" b="1" i="1" dirty="0" smtClean="0">
                <a:solidFill>
                  <a:srgbClr val="C00000"/>
                </a:solidFill>
              </a:rPr>
              <a:t>Помоги составить из букв слова: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2852936"/>
            <a:ext cx="32383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9600" b="1" dirty="0" err="1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, с</a:t>
            </a:r>
            <a:endParaRPr lang="ru-RU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354732"/>
            <a:ext cx="2133604" cy="1688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564904"/>
            <a:ext cx="3439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, ж, к</a:t>
            </a:r>
            <a:endParaRPr lang="ru-RU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3140968"/>
            <a:ext cx="42320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>
                <a:solidFill>
                  <a:schemeClr val="tx2">
                    <a:lumMod val="75000"/>
                  </a:schemeClr>
                </a:solidFill>
              </a:rPr>
              <a:t>т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, с, о, л</a:t>
            </a:r>
            <a:endParaRPr lang="ru-RU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852936"/>
            <a:ext cx="52790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, к, </a:t>
            </a:r>
            <a:r>
              <a:rPr lang="ru-RU" sz="9600" b="1" dirty="0" err="1" smtClean="0">
                <a:solidFill>
                  <a:schemeClr val="tx2">
                    <a:lumMod val="75000"/>
                  </a:schemeClr>
                </a:solidFill>
              </a:rPr>
              <a:t>ш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9600" b="1" dirty="0" err="1" smtClean="0">
                <a:solidFill>
                  <a:schemeClr val="tx2">
                    <a:lumMod val="75000"/>
                  </a:schemeClr>
                </a:solidFill>
              </a:rPr>
              <a:t>ф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endParaRPr lang="ru-RU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3284984"/>
            <a:ext cx="572522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, м, с, а, к</a:t>
            </a:r>
            <a:endParaRPr lang="ru-RU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12776"/>
            <a:ext cx="58689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Составь слова из слогов:</a:t>
            </a:r>
          </a:p>
          <a:p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3068960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err="1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sz="9600" b="1" dirty="0" err="1" smtClean="0">
                <a:solidFill>
                  <a:schemeClr val="tx2">
                    <a:lumMod val="75000"/>
                  </a:schemeClr>
                </a:solidFill>
              </a:rPr>
              <a:t>адь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9600" b="1" dirty="0" err="1" smtClean="0">
                <a:solidFill>
                  <a:schemeClr val="tx2">
                    <a:lumMod val="75000"/>
                  </a:schemeClr>
                </a:solidFill>
              </a:rPr>
              <a:t>тет</a:t>
            </a:r>
            <a:endParaRPr lang="ru-RU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564904"/>
            <a:ext cx="44025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>
                <a:solidFill>
                  <a:schemeClr val="tx2">
                    <a:lumMod val="75000"/>
                  </a:schemeClr>
                </a:solidFill>
              </a:rPr>
              <a:t>г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о, я, да</a:t>
            </a:r>
            <a:endParaRPr lang="ru-RU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3068960"/>
            <a:ext cx="47616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err="1">
                <a:solidFill>
                  <a:schemeClr val="tx2">
                    <a:lumMod val="75000"/>
                  </a:schemeClr>
                </a:solidFill>
              </a:rPr>
              <a:t>м</a:t>
            </a:r>
            <a:r>
              <a:rPr lang="ru-RU" sz="9600" b="1" dirty="0" err="1" smtClean="0">
                <a:solidFill>
                  <a:schemeClr val="tx2">
                    <a:lumMod val="75000"/>
                  </a:schemeClr>
                </a:solidFill>
              </a:rPr>
              <a:t>ень</a:t>
            </a:r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9600" b="1" dirty="0" err="1" smtClean="0">
                <a:solidFill>
                  <a:schemeClr val="tx2">
                    <a:lumMod val="75000"/>
                  </a:schemeClr>
                </a:solidFill>
              </a:rPr>
              <a:t>ка</a:t>
            </a:r>
            <a:endParaRPr lang="ru-RU" sz="9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110</Words>
  <Application>Microsoft Office PowerPoint</Application>
  <PresentationFormat>Экран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Русский язык 1 класс «Школа России» Работа с предложением.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1 класс «Школа России»</dc:title>
  <dc:creator>User</dc:creator>
  <cp:lastModifiedBy>Admin</cp:lastModifiedBy>
  <cp:revision>8</cp:revision>
  <dcterms:created xsi:type="dcterms:W3CDTF">2014-03-21T03:02:32Z</dcterms:created>
  <dcterms:modified xsi:type="dcterms:W3CDTF">2014-03-21T06:39:10Z</dcterms:modified>
</cp:coreProperties>
</file>