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68" r:id="rId5"/>
    <p:sldId id="270" r:id="rId6"/>
    <p:sldId id="271" r:id="rId7"/>
    <p:sldId id="272" r:id="rId8"/>
    <p:sldId id="273" r:id="rId9"/>
    <p:sldId id="276" r:id="rId10"/>
    <p:sldId id="258" r:id="rId11"/>
    <p:sldId id="277" r:id="rId12"/>
    <p:sldId id="283" r:id="rId13"/>
    <p:sldId id="284" r:id="rId14"/>
    <p:sldId id="275" r:id="rId15"/>
    <p:sldId id="260" r:id="rId16"/>
    <p:sldId id="261" r:id="rId17"/>
    <p:sldId id="285" r:id="rId18"/>
    <p:sldId id="286" r:id="rId19"/>
    <p:sldId id="266" r:id="rId20"/>
    <p:sldId id="287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source=wiz&amp;img_url=http://vestaunion.ru/gallery/published/publicdata/VESTA/attachments/pd/5/rabota-2-povar_1e6c8.970.jpg&amp;uinfo=sw-1920-sh-1080-ww-1903-wh-1024-pd-1-wp-16x9_1920x1080-lt-159&amp;text=%D1%80%D0%B8%D1%81%D1%83%D0%BD%D0%BA%D0%B8%20%D0%B4%D0%B5%D1%82%D0%B5%D0%B9%20%D0%BE%20%D0%BF%D1%80%D0%BE%D1%84%D0%B5%D1%81%D1%81%D0%B8%D1%8F%D1%85%20%D1%80%D0%BE%D0%B4%D0%B8%D1%82%D0%B5%D0%BB%D0%B5%D0%B9&amp;noreask=1&amp;pos=9&amp;lr=1091&amp;rpt=simage&amp;pin=1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yandex.ru/images/search?source=wiz&amp;img_url=http://67.mvd.ru/upload/site68/document_images/fYw6CLQMca-800x600.jpg&amp;uinfo=sw-1920-sh-1080-ww-1903-wh-1024-pd-1-wp-16x9_1920x1080-lt-159&amp;text=%D1%80%D0%B8%D1%81%D1%83%D0%BD%D0%BA%D0%B8%20%D0%B4%D0%B5%D1%82%D0%B5%D0%B9%20%D0%BE%20%D0%BF%D1%80%D0%BE%D1%84%D0%B5%D1%81%D1%81%D0%B8%D1%8F%D1%85%20%D1%80%D0%BE%D0%B4%D0%B8%D1%82%D0%B5%D0%BB%D0%B5%D0%B9&amp;noreask=1&amp;pos=2&amp;lr=1091&amp;rpt=simage&amp;pin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yandex.ru/images/search?source=wiz&amp;img_url=http://31.mvd.ru/upload/site34/document_images/zswD1QIeUa-188xx140.jpg&amp;uinfo=sw-1920-sh-1080-ww-1903-wh-1024-pd-1-wp-16x9_1920x1080-lt-159&amp;text=%D1%80%D0%B8%D1%81%D1%83%D0%BD%D0%BA%D0%B8%20%D0%B4%D0%B5%D1%82%D0%B5%D0%B9%20%D0%BE%20%D0%BF%D1%80%D0%BE%D1%84%D0%B5%D1%81%D1%81%D0%B8%D1%8F%D1%85%20%D1%80%D0%BE%D0%B4%D0%B8%D1%82%D0%B5%D0%BB%D0%B5%D0%B9&amp;noreask=1&amp;pos=25&amp;lr=1091&amp;rpt=simage&amp;pin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yandex.ru/images/search?source=wiz&amp;img_url=http://old.zsyanao.ru/uploads/posts/2009-06/thumbs/1243943802_3_subareva_ju..jpg&amp;uinfo=sw-1920-sh-1080-ww-1903-wh-1024-pd-1-wp-16x9_1920x1080-lt-159&amp;text=%D1%80%D0%B8%D1%81%D1%83%D0%BD%D0%BA%D0%B8%20%D0%B4%D0%B5%D1%82%D0%B5%D0%B9%20%D0%BE%20%D0%BF%D1%80%D0%BE%D1%84%D0%B5%D1%81%D1%81%D0%B8%D1%8F%D1%85%20%D1%80%D0%BE%D0%B4%D0%B8%D1%82%D0%B5%D0%BB%D0%B5%D0%B9&amp;noreask=1&amp;pos=14&amp;lr=1091&amp;rpt=simage&amp;pin=1" TargetMode="External"/><Relationship Id="rId4" Type="http://schemas.openxmlformats.org/officeDocument/2006/relationships/hyperlink" Target="http://yandex.ru/images/search?source=wiz&amp;img_url=http://www.culture21.ru/Home/374/news/2005/5.jpg&amp;uinfo=sw-1920-sh-1080-ww-1903-wh-1024-pd-1-wp-16x9_1920x1080-lt-159&amp;text=%D1%80%D0%B8%D1%81%D1%83%D0%BD%D0%BA%D0%B8%20%D0%B4%D0%B5%D1%82%D0%B5%D0%B9%20%D0%BE%20%D0%BF%D1%80%D0%BE%D1%84%D0%B5%D1%81%D1%81%D0%B8%D1%8F%D1%85%20%D1%80%D0%BE%D0%B4%D0%B8%D1%82%D0%B5%D0%BB%D0%B5%D0%B9&amp;noreask=1&amp;pos=4&amp;lr=1091&amp;rpt=simage&amp;pin=1" TargetMode="Externa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img_url=http://www.21.by/pub/news/2012/03/1332849724711021.jpg&amp;uinfo=sw-1920-sh-1080-ww-1903-wh-1024-pd-1-wp-16x9_1920x1080&amp;_=1414520587798&amp;viewport=wide&amp;p=2&amp;text=%D0%B4%D0%B5%D1%82%D1%81%D0%BA%D0%B8%D0%B5%20%D1%80%D0%B8%D1%81%D1%83%D0%BD%D0%BA%D0%B8%20%20%D1%81%D0%B2%D0%BE%D0%B5%D0%B9%20%D0%B1%D1%83%D0%B4%D1%83%D1%89%D0%B5%D0%B9%20%D0%BF%D1%80%D0%BE%D1%84%D0%B5%D1%81%D1%81%D0%B8%D0%B8&amp;pos=83&amp;rpt=simage&amp;pin=1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yandex.ru/images/search?viewport=wide&amp;text=%D0%B4%D0%B5%D1%82%D1%81%D0%BA%D0%B8%D0%B5%20%D1%80%D0%B8%D1%81%D1%83%D0%BD%D0%BA%D0%B8%20%20%D1%81%D0%B2%D0%BE%D0%B5%D0%B9%20%D0%B1%D1%83%D0%B4%D1%83%D1%89%D0%B5%D0%B9%20%D0%BF%D1%80%D0%BE%D1%84%D0%B5%D1%81%D1%81%D0%B8%D0%B8&amp;img_url=http://www.spbgenerator.ru/blog.php?zvtn=/pwzvvqq/novye_recepty_blyud_na_novyy_god_2014_24762_6.jpg&amp;pos=1&amp;uinfo=sw-1920-sh-1080-ww-1903-wh-1024-pd-1-wp-16x9_1920x1080&amp;rpt=simage&amp;_=1414520526938&amp;pin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yandex.ru/images/search?img_url=http://www.build.ulgov.ru/images/ifcimages/%20%D0%90%D0%BB%D1%91%D0%BD%D0%B0,%202%20%D0%BA%D0%BB%209%20%D0%BB%D0%B5%D1%82%20%D0%90%D0%BD%D0%BD%D0%B0.jpg&amp;uinfo=sw-1920-sh-1080-ww-1903-wh-1024-pd-1-wp-16x9_1920x1080&amp;_=1414520527861&amp;viewport=wide&amp;p=1&amp;text=%D0%B4%D0%B5%D1%82%D1%81%D0%BA%D0%B8%D0%B5%20%D1%80%D0%B8%D1%81%D1%83%D0%BD%D0%BA%D0%B8%20%20%D1%81%D0%B2%D0%BE%D0%B5%D0%B9%20%D0%B1%D1%83%D0%B4%D1%83%D1%89%D0%B5%D0%B9%20%D0%BF%D1%80%D0%BE%D1%84%D0%B5%D1%81%D1%81%D0%B8%D0%B8&amp;pos=52&amp;rpt=simage&amp;pin=1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yandex.ru/images/search?img_url=http://luis.ru/images/blog/Tyschenko.JPG&amp;uinfo=sw-1920-sh-1080-ww-1903-wh-1024-pd-1-wp-16x9_1920x1080&amp;_=1414520672401&amp;viewport=wide&amp;p=6&amp;text=%D0%B4%D0%B5%D1%82%D1%81%D0%BA%D0%B8%D0%B5%20%D1%80%D0%B8%D1%81%D1%83%D0%BD%D0%BA%D0%B8%20%20%D1%81%D0%B2%D0%BE%D0%B5%D0%B9%20%D0%B1%D1%83%D0%B4%D1%83%D1%89%D0%B5%D0%B9%20%D0%BF%D1%80%D0%BE%D1%84%D0%B5%D1%81%D1%81%D0%B8%D0%B8&amp;pos=188&amp;rpt=simage&amp;pin=1" TargetMode="External"/><Relationship Id="rId4" Type="http://schemas.openxmlformats.org/officeDocument/2006/relationships/hyperlink" Target="http://yandex.ru/images/search?viewport=wide&amp;text=%D0%B4%D0%B5%D1%82%D1%81%D0%BA%D0%B8%D0%B5%20%D1%80%D0%B8%D1%81%D1%83%D0%BD%D0%BA%D0%B8%20%20%D1%81%D0%B2%D0%BE%D0%B5%D0%B9%20%D0%B1%D1%83%D0%B4%D1%83%D1%89%D0%B5%D0%B9%20%D0%BF%D1%80%D0%BE%D1%84%D0%B5%D1%81%D1%81%D0%B8%D0%B8&amp;img_url=http://www.festivalnauki.ru/sites/default/files/styles/large/public/drawing_contest/sdc10724.jpg?itok=gm3DYYCM&amp;pos=21&amp;uinfo=sw-1920-sh-1080-ww-1903-wh-1024-pd-1-wp-16x9_1920x1080&amp;rpt=simage&amp;_=1414520526938&amp;pin=1" TargetMode="Externa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6357982"/>
          </a:xfrm>
        </p:spPr>
        <p:txBody>
          <a:bodyPr>
            <a:noAutofit/>
          </a:bodyPr>
          <a:lstStyle/>
          <a:p>
            <a:pPr algn="ctr"/>
            <a:r>
              <a:rPr lang="ru-RU" sz="88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Урок-проект</a:t>
            </a:r>
            <a:br>
              <a:rPr lang="ru-RU" sz="88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15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«Мир профессий»</a:t>
            </a:r>
            <a:br>
              <a:rPr lang="ru-RU" sz="115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br>
              <a:rPr lang="ru-RU" sz="66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ученики 2 «А» класса</a:t>
            </a:r>
            <a:endParaRPr lang="ru-RU" sz="5400" i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ndex2000.bg/images/products/100434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3058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Все работы хороши - выбирай на вкус.</a:t>
            </a:r>
            <a:endParaRPr lang="ru-RU" sz="3600" b="1" dirty="0"/>
          </a:p>
        </p:txBody>
      </p:sp>
      <p:pic>
        <p:nvPicPr>
          <p:cNvPr id="5" name="Рисунок 4" descr="http://im1-tub-ru.yandex.net/i?id=f2a7400726f2e1735d05069de3336be6-102-144&amp;n=2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66103">
            <a:off x="500034" y="928670"/>
            <a:ext cx="21526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0ad0ed1d0201c23c0547c260b0924c3d-06-144&amp;n=2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071546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e24bb36dc9c11f3fabc25a404cd3d857-34-144&amp;n=21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875961">
            <a:off x="6148353" y="1039020"/>
            <a:ext cx="2269119" cy="20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279c04ae647ea71a3e231dd0c3a7c854-36-144&amp;n=21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3357562"/>
            <a:ext cx="222408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3-tub-ru.yandex.net/i?id=3f5732a5e06b00292ba2b5840966a622-63-144&amp;n=21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3357562"/>
            <a:ext cx="22098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Группа № 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исследования: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Взять интервью у работников школы; узнать, почему они сделали такой выбор?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Чем интересна их профессия?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Какая профессия самая важная?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Группа № 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исследования: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Найти вместе со взрослыми информацию о редких и устаревших профессиях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Подготовить сообщения об этих профессиях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А. Н. Толстой. Приключения Буратино или Золотой ключик &quot; сай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6000768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C00000"/>
                </a:solidFill>
              </a:rPr>
              <a:t>Щ</a:t>
            </a:r>
            <a:r>
              <a:rPr lang="ru-RU" sz="3600" b="1" u="sng" dirty="0" smtClean="0">
                <a:solidFill>
                  <a:srgbClr val="C00000"/>
                </a:solidFill>
              </a:rPr>
              <a:t>АРМАНЩИК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3-tub-ru.yandex.net/i?id=330635663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214950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Мерчендайзер</a:t>
            </a:r>
            <a:endParaRPr lang="ru-RU" sz="72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ife-and-style.ru/wp-content/uploads/2012/07/local-se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4929198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Флорист</a:t>
            </a:r>
            <a:endParaRPr lang="ru-RU" sz="7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Группа № 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исследования: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Определить будущую профессию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Подготовить сообщение о профессии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Узнать, чем она интересна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305800" cy="7143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Вывод : самой важной профессии нет</a:t>
            </a:r>
            <a:endParaRPr lang="ru-RU" sz="4000" b="1" dirty="0"/>
          </a:p>
        </p:txBody>
      </p:sp>
      <p:pic>
        <p:nvPicPr>
          <p:cNvPr id="5" name="Рисунок 4" descr="http://im2-tub-ru.yandex.net/i?id=0cca665074bfa89ad58c3625b4ed9414-76-144&amp;n=2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2b857ef5220e3cd4f4b2842a87c855b6-107-144&amp;n=2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00108"/>
            <a:ext cx="2071688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5ba18ccc69e15e10c697b103400c261e-105-144&amp;n=21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643050"/>
            <a:ext cx="21859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1-tub-ru.yandex.net/i?id=354bc80fed7b58899aaafc2d44d4215c-29-144&amp;n=21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3286124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3-tub-ru.yandex.net/i?id=8e4f22cb463fd2fd7bf2c37a7f850ded-78-144&amp;n=21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350043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Требуются в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Нижневартовске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3400420" cy="39671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-Слесарь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-Водитель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-Инженер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-Бухгалтер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-Врач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500306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-Медсестра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-Почтальон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-Воспитатель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-Продавец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-Швея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-Рабочие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миром профессий. Ответ на вопрос: какая профессия самая важная?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07181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это род трудовой деятельности, занятий, требующий определённой подготовки. 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Определите своё место в истории нашего города</a:t>
            </a:r>
            <a:endParaRPr lang="ru-RU" sz="4000" b="1" dirty="0"/>
          </a:p>
        </p:txBody>
      </p:sp>
      <p:pic>
        <p:nvPicPr>
          <p:cNvPr id="5" name="Содержимое 4" descr="Старый Нижневартовск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357430"/>
            <a:ext cx="2071702" cy="1785950"/>
          </a:xfrm>
        </p:spPr>
      </p:pic>
      <p:sp>
        <p:nvSpPr>
          <p:cNvPr id="9" name="TextBox 8"/>
          <p:cNvSpPr txBox="1"/>
          <p:nvPr/>
        </p:nvSpPr>
        <p:spPr>
          <a:xfrm>
            <a:off x="500034" y="442913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старый Нижневартовск</a:t>
            </a:r>
            <a:endParaRPr lang="ru-RU" dirty="0"/>
          </a:p>
        </p:txBody>
      </p:sp>
      <p:pic>
        <p:nvPicPr>
          <p:cNvPr id="28674" name="Picture 2" descr="F:\Папка Оксаны для работы\Классные часы\Классный час по Нижневартовску\Фото история\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28868"/>
            <a:ext cx="2071697" cy="1714512"/>
          </a:xfrm>
          <a:prstGeom prst="rect">
            <a:avLst/>
          </a:prstGeom>
          <a:noFill/>
        </p:spPr>
      </p:pic>
      <p:pic>
        <p:nvPicPr>
          <p:cNvPr id="28675" name="Picture 3" descr="F:\Папка Оксаны для работы\Классные часы\Классный час по Нижневартовску\Фото история\2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9"/>
            <a:ext cx="2214578" cy="17145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14678" y="442913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современный Нижневартовск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442913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будущий Нижневартовск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работы хороши,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Выбирай на вкус.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Прекрасных профессий на свете не счесть,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каждой профессии слава и честь!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Исследования мини-групп: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Профессии родителей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Профессии в книге «Кем быть»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Профессии работников школы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Устаревшие и новые профессии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Моя будущая профессия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Группа №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исследования: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проанкетировать родителей по вопросам их работы, профессии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узнать, почему они сделали такой выбор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Назвать свою профессию.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Работаете ли Вы по своей  профессии?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Считаете ли Вы свою профессию самой важной?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5"/>
            <a:ext cx="2786082" cy="150019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Результаты исследования группы № 1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85786" y="5214950"/>
            <a:ext cx="3857652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Вывод : самой важной профессии нет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Группа № 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48" r="64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3"/>
            <a:ext cx="2462202" cy="85725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Банковский работник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714488"/>
            <a:ext cx="2462242" cy="3293617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Моя мама работает в Нижневартовском филиале «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Запсибкомбанк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».Она принимает переводы и вклады, работает с физическими лицами, помогает клиентам разобраться в сложных банковских вопросах. Работа у мамы трудная, но ей очень нравится. Свою профессию самой важной она не считает.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Сула Ксени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24" b="201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043230" cy="42965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Моя мама – учитель музыки, а папа – водитель.</a:t>
            </a:r>
            <a:br>
              <a:rPr lang="ru-RU" sz="1800" dirty="0" smtClean="0"/>
            </a:br>
            <a:r>
              <a:rPr lang="ru-RU" sz="1800" dirty="0" smtClean="0"/>
              <a:t>Мои мама и папа работают в ДШИ № 3. Мама преподаватель по классу «Народное пение» и «Фортепиано». Папа – водитель. Профессии у моих родителей трудные, но на работу они ходят с удовольствием.</a:t>
            </a:r>
            <a:endParaRPr lang="ru-RU" sz="1800" dirty="0"/>
          </a:p>
        </p:txBody>
      </p:sp>
      <p:pic>
        <p:nvPicPr>
          <p:cNvPr id="4" name="Содержимое 3" descr="F:\Папка Оксаны для работы\Учитель 2014 год\Подготовка к Учителю 2014 год\Фото к уроку\Малишевская Влад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768025">
            <a:off x="4429903" y="1118995"/>
            <a:ext cx="3674388" cy="430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3286148" cy="378621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Мой папа – мастер строительно-монтажных работ.</a:t>
            </a:r>
            <a:br>
              <a:rPr lang="ru-RU" sz="1800" b="1" dirty="0" smtClean="0"/>
            </a:br>
            <a:r>
              <a:rPr lang="ru-RU" sz="1600" dirty="0" smtClean="0"/>
              <a:t>Мой папа работает в организации, которая занимается монтажом, ремонтом и обслуживанием лифтов ООО «СМУ </a:t>
            </a:r>
            <a:r>
              <a:rPr lang="ru-RU" sz="1600" dirty="0" err="1" smtClean="0"/>
              <a:t>Союзлифтмонтаж</a:t>
            </a:r>
            <a:r>
              <a:rPr lang="ru-RU" sz="1600" dirty="0" smtClean="0"/>
              <a:t>». Мой папа начальник участка. У папы хорошая работа. У моего папы нетрудная работа  потому, что он всё умеет и знает. Папа не считает свою профессию самой важной, но если бы не было лифтов, то многим  людям было бы сложно жить на верхних этажах</a:t>
            </a:r>
            <a:endParaRPr lang="ru-RU" sz="1600" dirty="0"/>
          </a:p>
        </p:txBody>
      </p:sp>
      <p:pic>
        <p:nvPicPr>
          <p:cNvPr id="4" name="Содержимое 3" descr="F:\Папка Оксаны для работы\Учитель 2014 год\Подготовка к Учителю 2014 год\Фото к уроку\Батурин Роман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824874">
            <a:off x="4340145" y="781456"/>
            <a:ext cx="4080338" cy="474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Группа № 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исследования: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Прочитать стихотворение В.В.Маяковского «Кем быть»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Найти строки о профессиях людей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Подобрать атрибуты или инструменты к профессиям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Найти ответ на вопрос: Какая профессия самая важная?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344</Words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Урок-проект «Мир профессий» участники проекта: ученики 2 «А» класса</vt:lpstr>
      <vt:lpstr>Цель проекта: знакомство с миром профессий. Ответ на вопрос: какая профессия самая важная?</vt:lpstr>
      <vt:lpstr>Исследования мини-групп:</vt:lpstr>
      <vt:lpstr>Группа № 1</vt:lpstr>
      <vt:lpstr>Результаты исследования группы № 1</vt:lpstr>
      <vt:lpstr>Банковский работник</vt:lpstr>
      <vt:lpstr>Моя мама – учитель музыки, а папа – водитель. Мои мама и папа работают в ДШИ № 3. Мама преподаватель по классу «Народное пение» и «Фортепиано». Папа – водитель. Профессии у моих родителей трудные, но на работу они ходят с удовольствием.</vt:lpstr>
      <vt:lpstr>Мой папа – мастер строительно-монтажных работ. Мой папа работает в организации, которая занимается монтажом, ремонтом и обслуживанием лифтов ООО «СМУ Союзлифтмонтаж». Мой папа начальник участка. У папы хорошая работа. У моего папы нетрудная работа  потому, что он всё умеет и знает. Папа не считает свою профессию самой важной, но если бы не было лифтов, то многим  людям было бы сложно жить на верхних этажах</vt:lpstr>
      <vt:lpstr>Группа № 2</vt:lpstr>
      <vt:lpstr>Слайд 10</vt:lpstr>
      <vt:lpstr>Все работы хороши - выбирай на вкус.</vt:lpstr>
      <vt:lpstr>Группа № 3</vt:lpstr>
      <vt:lpstr>Группа № 4</vt:lpstr>
      <vt:lpstr>Слайд 14</vt:lpstr>
      <vt:lpstr>Слайд 15</vt:lpstr>
      <vt:lpstr>Слайд 16</vt:lpstr>
      <vt:lpstr>Группа № 5</vt:lpstr>
      <vt:lpstr>Вывод : самой важной профессии нет</vt:lpstr>
      <vt:lpstr>Требуются в  Нижневартовске</vt:lpstr>
      <vt:lpstr>Определите своё место в истории нашего города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Евгений</cp:lastModifiedBy>
  <cp:revision>31</cp:revision>
  <dcterms:modified xsi:type="dcterms:W3CDTF">2014-11-11T04:16:33Z</dcterms:modified>
</cp:coreProperties>
</file>