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4F019F-8D65-4883-8087-1CFCE9ECD05C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5848DB-A4C2-4A39-9E00-1DED276517B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165304"/>
            <a:ext cx="6400800" cy="566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2013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2014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Профсоюзная организация </a:t>
            </a:r>
            <a:br>
              <a:rPr lang="ru-RU" dirty="0" smtClean="0"/>
            </a:br>
            <a:r>
              <a:rPr lang="ru-RU" dirty="0" smtClean="0"/>
              <a:t>ОПФ МОУ «СОШ с. Октябрьский городок» в с. Куликовка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Председатель профсоюзной организации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841650"/>
            <a:ext cx="52565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Лукьянова Татьяна Викторовна </a:t>
            </a:r>
            <a:r>
              <a:rPr lang="ru-RU" sz="2400" dirty="0" smtClean="0"/>
              <a:t>–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аботает учителем начальных классов,</a:t>
            </a:r>
            <a:r>
              <a:rPr lang="ru-RU" sz="2400" dirty="0" smtClean="0"/>
              <a:t> </a:t>
            </a:r>
            <a:r>
              <a:rPr lang="ru-RU" sz="2400" dirty="0" smtClean="0"/>
              <a:t>член профсоюза с сентября 1986 года. </a:t>
            </a:r>
          </a:p>
          <a:p>
            <a:r>
              <a:rPr lang="ru-RU" sz="2400" dirty="0" smtClean="0"/>
              <a:t>За время работы в школе учителем начальных классов много раз избиралась председателем профсоюзной организации.</a:t>
            </a:r>
          </a:p>
          <a:p>
            <a:r>
              <a:rPr lang="ru-RU" sz="2400" dirty="0" smtClean="0"/>
              <a:t>Ветеран профсоюзной организации школы села Куликовка.</a:t>
            </a:r>
            <a:endParaRPr lang="ru-RU" sz="2400" dirty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6835"/>
            <a:ext cx="264604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387424"/>
            <a:ext cx="5976664" cy="1219200"/>
          </a:xfrm>
        </p:spPr>
        <p:txBody>
          <a:bodyPr/>
          <a:lstStyle/>
          <a:p>
            <a:pPr algn="ctr"/>
            <a:r>
              <a:rPr lang="ru-RU" dirty="0" smtClean="0"/>
              <a:t>Члены профсоюза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4697"/>
            <a:ext cx="6912768" cy="60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Руководитель МОУ «СОШ с. Октябрьский городок» </a:t>
            </a:r>
            <a:br>
              <a:rPr lang="ru-RU" sz="2800" dirty="0" smtClean="0"/>
            </a:br>
            <a:r>
              <a:rPr lang="ru-RU" sz="2800" dirty="0" smtClean="0"/>
              <a:t>в с. Куликовка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8" y="1636201"/>
            <a:ext cx="3144656" cy="4716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5349" y="1604786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Чигаева</a:t>
            </a:r>
            <a:r>
              <a:rPr lang="ru-RU" dirty="0" smtClean="0"/>
              <a:t> Тамара </a:t>
            </a:r>
            <a:r>
              <a:rPr lang="ru-RU" dirty="0" err="1" smtClean="0"/>
              <a:t>Рукмановна</a:t>
            </a:r>
            <a:r>
              <a:rPr lang="ru-RU" dirty="0" smtClean="0"/>
              <a:t> – член профсоюза  с сентября 1997 года. Учитель химии и биологии.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43029"/>
            <a:ext cx="3528392" cy="5292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1700808"/>
            <a:ext cx="4141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Артюхова Наталья Алексеевна – член </a:t>
            </a:r>
          </a:p>
          <a:p>
            <a:r>
              <a:rPr lang="ru-RU" dirty="0" smtClean="0"/>
              <a:t>профсоюза с сентября 2011 года.</a:t>
            </a:r>
          </a:p>
          <a:p>
            <a:r>
              <a:rPr lang="ru-RU" dirty="0" smtClean="0"/>
              <a:t> Учитель физкультуры.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8028"/>
            <a:ext cx="3528392" cy="5292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155679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Соловьева Елена Валерьевна – член профсоюза с сентября 2006 года. Учитель географии.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456384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1700808"/>
            <a:ext cx="503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Горбань Любовь Васильевна – член профсоюза </a:t>
            </a:r>
          </a:p>
          <a:p>
            <a:r>
              <a:rPr lang="ru-RU" dirty="0"/>
              <a:t>с</a:t>
            </a:r>
            <a:r>
              <a:rPr lang="ru-RU" dirty="0" smtClean="0"/>
              <a:t> сентября 2002 года, рабочая по обслуживанию </a:t>
            </a:r>
          </a:p>
          <a:p>
            <a:r>
              <a:rPr lang="ru-RU" dirty="0" smtClean="0"/>
              <a:t>здания.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9930"/>
            <a:ext cx="3563888" cy="5345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1628800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Чигаев</a:t>
            </a:r>
            <a:r>
              <a:rPr lang="ru-RU" dirty="0" smtClean="0"/>
              <a:t> Анди </a:t>
            </a:r>
            <a:r>
              <a:rPr lang="ru-RU" dirty="0" err="1" smtClean="0"/>
              <a:t>Рукманович</a:t>
            </a:r>
            <a:r>
              <a:rPr lang="ru-RU" dirty="0" smtClean="0"/>
              <a:t> – член профсоюза с сентября 2011 года, </a:t>
            </a:r>
          </a:p>
          <a:p>
            <a:r>
              <a:rPr lang="ru-RU" dirty="0" smtClean="0"/>
              <a:t>рабочий по комплексному обслуживанию здания.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3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99392"/>
            <a:ext cx="504056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План работы на 2013 </a:t>
            </a:r>
            <a:r>
              <a:rPr lang="ru-RU" sz="2400" smtClean="0"/>
              <a:t>– 2014г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87832"/>
              </p:ext>
            </p:extLst>
          </p:nvPr>
        </p:nvGraphicFramePr>
        <p:xfrm>
          <a:off x="971600" y="620688"/>
          <a:ext cx="7488831" cy="623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48"/>
                <a:gridCol w="6001614"/>
                <a:gridCol w="1000269"/>
              </a:tblGrid>
              <a:tr h="37631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</a:tr>
              <a:tr h="972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Внести  коррективы в План работы профкома</a:t>
                      </a:r>
                      <a:r>
                        <a:rPr lang="ru-RU" sz="1400" baseline="0" dirty="0" smtClean="0"/>
                        <a:t> в соответствии с новыми задачами.</a:t>
                      </a:r>
                    </a:p>
                    <a:p>
                      <a:r>
                        <a:rPr lang="ru-RU" sz="1400" baseline="0" dirty="0" smtClean="0"/>
                        <a:t>Проанализировать распределение учебной нагрузки, согласовать  тарификацию педагогических кадров.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</a:t>
                      </a:r>
                      <a:endParaRPr lang="ru-RU" sz="1400" dirty="0"/>
                    </a:p>
                  </a:txBody>
                  <a:tcPr/>
                </a:tc>
              </a:tr>
              <a:tr h="9836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Проверить наличие и соответствие инструкций по охране труда и технике безопасности, наличие подписей работников.</a:t>
                      </a:r>
                    </a:p>
                    <a:p>
                      <a:r>
                        <a:rPr lang="ru-RU" sz="1400" dirty="0" smtClean="0"/>
                        <a:t>Подготовить и провести День учителя. Отметить юбиляров.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Октябрь</a:t>
                      </a:r>
                      <a:endParaRPr lang="ru-RU" sz="1400" dirty="0"/>
                    </a:p>
                  </a:txBody>
                  <a:tcPr/>
                </a:tc>
              </a:tr>
              <a:tr h="8024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Провести заседание профкома по итогам проверки трудовых книжек.</a:t>
                      </a:r>
                    </a:p>
                    <a:p>
                      <a:r>
                        <a:rPr lang="ru-RU" sz="1400" baseline="0" dirty="0" smtClean="0"/>
                        <a:t>Осуществить контроль за исполнением льгот на коммунальные услуги.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</a:t>
                      </a:r>
                      <a:endParaRPr lang="ru-RU" sz="1400" dirty="0"/>
                    </a:p>
                  </a:txBody>
                  <a:tcPr/>
                </a:tc>
              </a:tr>
              <a:tr h="75263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Заключить Соглашение по охране труда на новый учебный год. </a:t>
                      </a:r>
                    </a:p>
                    <a:p>
                      <a:r>
                        <a:rPr lang="ru-RU" sz="1400" dirty="0" smtClean="0"/>
                        <a:t>Согласовать до 15 января график отпусков на календарный год.</a:t>
                      </a:r>
                    </a:p>
                    <a:p>
                      <a:r>
                        <a:rPr lang="ru-RU" sz="1400" dirty="0" smtClean="0"/>
                        <a:t>Провести</a:t>
                      </a:r>
                      <a:r>
                        <a:rPr lang="ru-RU" sz="1400" baseline="0" dirty="0" smtClean="0"/>
                        <a:t> профсоюзную елку.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Декабрь</a:t>
                      </a:r>
                      <a:endParaRPr lang="ru-RU" sz="1400" dirty="0"/>
                    </a:p>
                  </a:txBody>
                  <a:tcPr/>
                </a:tc>
              </a:tr>
              <a:tr h="5331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Согласовать график отпусков.</a:t>
                      </a:r>
                    </a:p>
                    <a:p>
                      <a:r>
                        <a:rPr lang="ru-RU" sz="1400" dirty="0" smtClean="0"/>
                        <a:t>Составить</a:t>
                      </a:r>
                      <a:r>
                        <a:rPr lang="ru-RU" sz="1400" baseline="0" dirty="0" smtClean="0"/>
                        <a:t> смету расходов на новый учебный год.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Январь</a:t>
                      </a:r>
                      <a:endParaRPr lang="ru-RU" sz="1400" dirty="0"/>
                    </a:p>
                  </a:txBody>
                  <a:tcPr/>
                </a:tc>
              </a:tr>
              <a:tr h="5331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Осуществить контроль за выплатой доплат</a:t>
                      </a:r>
                      <a:r>
                        <a:rPr lang="ru-RU" sz="1400" baseline="0" dirty="0" smtClean="0"/>
                        <a:t> и надбавок. </a:t>
                      </a:r>
                    </a:p>
                    <a:p>
                      <a:r>
                        <a:rPr lang="ru-RU" sz="1400" baseline="0" dirty="0" smtClean="0"/>
                        <a:t>Провести мероприятие ко Дню защитника Отечества.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</a:tr>
              <a:tr h="5331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Собрать заявление на оздоровление детей работников</a:t>
                      </a:r>
                      <a:r>
                        <a:rPr lang="ru-RU" sz="1400" baseline="0" dirty="0" smtClean="0"/>
                        <a:t> профсоюза.</a:t>
                      </a:r>
                    </a:p>
                    <a:p>
                      <a:r>
                        <a:rPr lang="ru-RU" sz="1400" baseline="0" dirty="0" smtClean="0"/>
                        <a:t>Подготовить предложения по награждению лучших учителей.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</a:tr>
              <a:tr h="3149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Провести отчетное профсоюзное собрание.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</a:tr>
              <a:tr h="4357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Оказать содействие в приобретение путевок в оздоровительные лагеря.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9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311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Профсоюзная организация  ОПФ МОУ «СОШ с. Октябрьский городок» в с. Куликовка </vt:lpstr>
      <vt:lpstr>Председатель профсоюзной организации</vt:lpstr>
      <vt:lpstr>Члены профсоюза</vt:lpstr>
      <vt:lpstr>Руководитель МОУ «СОШ с. Октябрьский городок»  в с. Куликовка 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на 2013 – 2014г.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Профсоюзная организация  ОПФ МОУ «СОШ с. Октябрьский городок» в с. Куликовка</dc:title>
  <dc:creator>Tanya</dc:creator>
  <cp:lastModifiedBy>Tanya</cp:lastModifiedBy>
  <cp:revision>11</cp:revision>
  <cp:lastPrinted>2013-01-13T10:42:59Z</cp:lastPrinted>
  <dcterms:created xsi:type="dcterms:W3CDTF">2013-01-12T16:54:54Z</dcterms:created>
  <dcterms:modified xsi:type="dcterms:W3CDTF">2013-12-08T11:19:53Z</dcterms:modified>
</cp:coreProperties>
</file>