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07D63C-A420-452C-8416-311A7B6C7D90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909B6A-F580-440A-8C37-CB3AD66B06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6912768" cy="54006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                        </a:t>
            </a:r>
            <a:r>
              <a:rPr lang="ru-RU" sz="4100" b="1" dirty="0" smtClean="0"/>
              <a:t>Тест.</a:t>
            </a:r>
          </a:p>
          <a:p>
            <a:r>
              <a:rPr lang="ru-RU" sz="2400" b="1" dirty="0" smtClean="0"/>
              <a:t>1.Сколько предложений в тексте?</a:t>
            </a:r>
          </a:p>
          <a:p>
            <a:r>
              <a:rPr lang="ru-RU" sz="2400" b="1" dirty="0" smtClean="0"/>
              <a:t>Пришла осень после августовских тёплых дней наступила золотая осень по опушкам лесов ещё растут грибы на лесных полянах краснеют гроздья рябины по высокому небу бегут облака.</a:t>
            </a:r>
          </a:p>
          <a:p>
            <a:endParaRPr lang="ru-RU" sz="2400" b="1" dirty="0"/>
          </a:p>
          <a:p>
            <a:r>
              <a:rPr lang="ru-RU" sz="2400" b="1" dirty="0" smtClean="0"/>
              <a:t>1.  5 предложений</a:t>
            </a:r>
          </a:p>
          <a:p>
            <a:r>
              <a:rPr lang="ru-RU" sz="2400" b="1" dirty="0" smtClean="0"/>
              <a:t>2. 6 предложений</a:t>
            </a:r>
          </a:p>
          <a:p>
            <a:r>
              <a:rPr lang="ru-RU" sz="2400" b="1" dirty="0" smtClean="0"/>
              <a:t>3. 4 предложения</a:t>
            </a:r>
          </a:p>
          <a:p>
            <a:r>
              <a:rPr lang="ru-RU" sz="2400" b="1" dirty="0" smtClean="0"/>
              <a:t>4. 7 предложений</a:t>
            </a:r>
          </a:p>
          <a:p>
            <a:r>
              <a:rPr lang="ru-RU" sz="2400" b="1" dirty="0" smtClean="0"/>
              <a:t>5. 3 предложения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9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2567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200" b="1" dirty="0" smtClean="0"/>
              <a:t>10. В каком слове три слога ?</a:t>
            </a:r>
          </a:p>
          <a:p>
            <a:pPr marL="45720" indent="0">
              <a:buNone/>
            </a:pPr>
            <a:endParaRPr lang="ru-RU" sz="3200" b="1" dirty="0"/>
          </a:p>
          <a:p>
            <a:pPr marL="45720" indent="0">
              <a:buNone/>
            </a:pPr>
            <a:r>
              <a:rPr lang="ru-RU" sz="3500" b="1" dirty="0" smtClean="0"/>
              <a:t>1. Лето</a:t>
            </a:r>
          </a:p>
          <a:p>
            <a:pPr marL="45720" indent="0">
              <a:buNone/>
            </a:pPr>
            <a:r>
              <a:rPr lang="ru-RU" sz="3500" b="1" dirty="0" smtClean="0"/>
              <a:t>2. Метро</a:t>
            </a:r>
          </a:p>
          <a:p>
            <a:pPr marL="45720" indent="0">
              <a:buNone/>
            </a:pPr>
            <a:r>
              <a:rPr lang="ru-RU" sz="3500" b="1" dirty="0" smtClean="0"/>
              <a:t>3. Библиотека</a:t>
            </a:r>
          </a:p>
          <a:p>
            <a:pPr marL="45720" indent="0">
              <a:buNone/>
            </a:pPr>
            <a:r>
              <a:rPr lang="ru-RU" sz="3500" b="1" dirty="0" smtClean="0"/>
              <a:t>4. Машина </a:t>
            </a:r>
          </a:p>
          <a:p>
            <a:pPr marL="45720" indent="0">
              <a:buNone/>
            </a:pPr>
            <a:r>
              <a:rPr lang="ru-RU" sz="3500" b="1" dirty="0" smtClean="0"/>
              <a:t>5. Юра</a:t>
            </a: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196161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11. В какое слово нужно вставить букву а ?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1.  .</a:t>
            </a:r>
            <a:r>
              <a:rPr lang="ru-RU" sz="2800" b="1" dirty="0" err="1" smtClean="0"/>
              <a:t>блетел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2.   .</a:t>
            </a:r>
            <a:r>
              <a:rPr lang="ru-RU" sz="2800" b="1" dirty="0" err="1" smtClean="0"/>
              <a:t>тплыл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3.   </a:t>
            </a:r>
            <a:r>
              <a:rPr lang="ru-RU" sz="2800" b="1" dirty="0" err="1" smtClean="0"/>
              <a:t>п.дошёл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4.   .</a:t>
            </a:r>
            <a:r>
              <a:rPr lang="ru-RU" sz="2800" b="1" dirty="0" err="1" smtClean="0"/>
              <a:t>днажды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5.    </a:t>
            </a:r>
            <a:r>
              <a:rPr lang="ru-RU" sz="2800" b="1" dirty="0" err="1" smtClean="0"/>
              <a:t>Н.летел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934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/>
          <a:lstStyle/>
          <a:p>
            <a:pPr marL="45720" indent="0">
              <a:buNone/>
            </a:pPr>
            <a:r>
              <a:rPr lang="ru-RU" sz="2700" b="1" dirty="0" smtClean="0"/>
              <a:t>12. В какое слово надо вставить ь ?</a:t>
            </a:r>
          </a:p>
          <a:p>
            <a:pPr marL="45720" indent="0">
              <a:buNone/>
            </a:pPr>
            <a:endParaRPr lang="ru-RU" sz="2700" b="1" dirty="0"/>
          </a:p>
          <a:p>
            <a:pPr marL="45720" indent="0">
              <a:buNone/>
            </a:pPr>
            <a:r>
              <a:rPr lang="ru-RU" sz="2700" b="1" dirty="0" smtClean="0"/>
              <a:t>1. В .юга?</a:t>
            </a:r>
          </a:p>
          <a:p>
            <a:pPr marL="45720" indent="0">
              <a:buNone/>
            </a:pPr>
            <a:r>
              <a:rPr lang="ru-RU" sz="2700" b="1" dirty="0" smtClean="0"/>
              <a:t>2. </a:t>
            </a:r>
            <a:r>
              <a:rPr lang="ru-RU" sz="2700" b="1" dirty="0" err="1" smtClean="0"/>
              <a:t>Деревн.я</a:t>
            </a:r>
            <a:endParaRPr lang="ru-RU" sz="2700" b="1" dirty="0" smtClean="0"/>
          </a:p>
          <a:p>
            <a:pPr marL="45720" indent="0">
              <a:buNone/>
            </a:pPr>
            <a:r>
              <a:rPr lang="ru-RU" sz="2700" b="1" dirty="0" smtClean="0"/>
              <a:t>3. Вал. </a:t>
            </a:r>
            <a:r>
              <a:rPr lang="ru-RU" sz="2700" b="1" dirty="0" err="1" smtClean="0"/>
              <a:t>енки</a:t>
            </a:r>
            <a:endParaRPr lang="ru-RU" sz="2700" b="1" dirty="0" smtClean="0"/>
          </a:p>
          <a:p>
            <a:pPr marL="45720" indent="0">
              <a:buNone/>
            </a:pPr>
            <a:r>
              <a:rPr lang="ru-RU" sz="2700" b="1" dirty="0" smtClean="0"/>
              <a:t>4. Бур .я</a:t>
            </a:r>
          </a:p>
          <a:p>
            <a:pPr marL="45720" indent="0">
              <a:buNone/>
            </a:pPr>
            <a:r>
              <a:rPr lang="ru-RU" sz="2700" b="1" dirty="0" smtClean="0"/>
              <a:t>5. </a:t>
            </a:r>
            <a:r>
              <a:rPr lang="ru-RU" sz="2700" b="1" dirty="0" err="1" smtClean="0"/>
              <a:t>Тетрад.и</a:t>
            </a:r>
            <a:endParaRPr lang="ru-RU" sz="2700" b="1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7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13. В какое слово надо вставить букву з ?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1.   .делал</a:t>
            </a:r>
          </a:p>
          <a:p>
            <a:pPr marL="45720" indent="0">
              <a:buNone/>
            </a:pPr>
            <a:r>
              <a:rPr lang="ru-RU" sz="2800" b="1" dirty="0" smtClean="0"/>
              <a:t>2.    .</a:t>
            </a:r>
            <a:r>
              <a:rPr lang="ru-RU" sz="2800" b="1" dirty="0" err="1" smtClean="0"/>
              <a:t>десь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3.   . </a:t>
            </a:r>
            <a:r>
              <a:rPr lang="ru-RU" sz="2800" b="1" dirty="0" err="1" smtClean="0"/>
              <a:t>ербро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4.    .</a:t>
            </a:r>
            <a:r>
              <a:rPr lang="ru-RU" sz="2800" b="1" dirty="0" err="1" smtClean="0"/>
              <a:t>веркать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5.    . рубить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1936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14. В какое слово надо вставить букву е ?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1.Ул.ца</a:t>
            </a:r>
          </a:p>
          <a:p>
            <a:pPr marL="45720" indent="0">
              <a:buNone/>
            </a:pPr>
            <a:r>
              <a:rPr lang="ru-RU" sz="2800" b="1" dirty="0" smtClean="0"/>
              <a:t>2. </a:t>
            </a:r>
            <a:r>
              <a:rPr lang="ru-RU" sz="2800" b="1" dirty="0" err="1" smtClean="0"/>
              <a:t>Уж.н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3.Ч.татель</a:t>
            </a:r>
          </a:p>
          <a:p>
            <a:pPr marL="45720" indent="0">
              <a:buNone/>
            </a:pPr>
            <a:r>
              <a:rPr lang="ru-RU" sz="2800" b="1" dirty="0" smtClean="0"/>
              <a:t>4. </a:t>
            </a:r>
            <a:r>
              <a:rPr lang="ru-RU" sz="2800" b="1" dirty="0" err="1" smtClean="0"/>
              <a:t>Уч.ник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5. </a:t>
            </a:r>
            <a:r>
              <a:rPr lang="ru-RU" sz="2800" b="1" dirty="0" err="1" smtClean="0"/>
              <a:t>Гр.бник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17280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268760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15. В какое слово надо вставить букву ы ?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1.Ш.шка</a:t>
            </a:r>
          </a:p>
          <a:p>
            <a:pPr marL="45720" indent="0">
              <a:buNone/>
            </a:pPr>
            <a:r>
              <a:rPr lang="ru-RU" sz="2800" b="1" dirty="0" smtClean="0"/>
              <a:t>2.Маш.на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3.Пр.выкать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4.Р.жий</a:t>
            </a:r>
          </a:p>
          <a:p>
            <a:pPr marL="45720" indent="0">
              <a:buNone/>
            </a:pPr>
            <a:r>
              <a:rPr lang="ru-RU" sz="2800" b="1" smtClean="0"/>
              <a:t>5.Круж.ться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1428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/>
              <a:t>                </a:t>
            </a:r>
            <a:r>
              <a:rPr lang="ru-RU" sz="3600" b="1" dirty="0" smtClean="0"/>
              <a:t>Спасибо за работу 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0822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2. Сколько гласных букв в русском языке ?</a:t>
            </a:r>
          </a:p>
          <a:p>
            <a:pPr marL="2404872" lvl="8" indent="0">
              <a:buNone/>
            </a:pP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1. 8</a:t>
            </a:r>
          </a:p>
          <a:p>
            <a:pPr marL="45720" indent="0">
              <a:buNone/>
            </a:pPr>
            <a:r>
              <a:rPr lang="ru-RU" sz="2800" b="1" dirty="0" smtClean="0"/>
              <a:t>2. 9</a:t>
            </a:r>
          </a:p>
          <a:p>
            <a:pPr marL="45720" indent="0">
              <a:buNone/>
            </a:pPr>
            <a:r>
              <a:rPr lang="ru-RU" sz="2800" b="1" dirty="0" smtClean="0"/>
              <a:t>3.10</a:t>
            </a:r>
          </a:p>
          <a:p>
            <a:pPr marL="45720" indent="0">
              <a:buNone/>
            </a:pPr>
            <a:r>
              <a:rPr lang="ru-RU" sz="2800" b="1" dirty="0" smtClean="0"/>
              <a:t>4. 7</a:t>
            </a:r>
          </a:p>
          <a:p>
            <a:pPr marL="45720" indent="0">
              <a:buNone/>
            </a:pPr>
            <a:r>
              <a:rPr lang="ru-RU" sz="2800" b="1" dirty="0" smtClean="0"/>
              <a:t>5. 6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2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816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3.Какая гласная буква обозначает два звука?</a:t>
            </a:r>
          </a:p>
          <a:p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1.А</a:t>
            </a:r>
          </a:p>
          <a:p>
            <a:pPr marL="45720" indent="0">
              <a:buNone/>
            </a:pPr>
            <a:r>
              <a:rPr lang="ru-RU" sz="2800" b="1" dirty="0" smtClean="0"/>
              <a:t>2.О</a:t>
            </a:r>
          </a:p>
          <a:p>
            <a:pPr marL="45720" indent="0">
              <a:buNone/>
            </a:pPr>
            <a:r>
              <a:rPr lang="ru-RU" sz="2800" b="1" dirty="0" smtClean="0"/>
              <a:t>3.У</a:t>
            </a:r>
          </a:p>
          <a:p>
            <a:pPr marL="45720" indent="0">
              <a:buNone/>
            </a:pPr>
            <a:r>
              <a:rPr lang="ru-RU" sz="2800" b="1" dirty="0" smtClean="0"/>
              <a:t>4.Е</a:t>
            </a:r>
          </a:p>
          <a:p>
            <a:pPr marL="45720" indent="0">
              <a:buNone/>
            </a:pPr>
            <a:r>
              <a:rPr lang="ru-RU" sz="2800" b="1" dirty="0" smtClean="0"/>
              <a:t>5.ы</a:t>
            </a:r>
          </a:p>
        </p:txBody>
      </p:sp>
    </p:spTree>
    <p:extLst>
      <p:ext uri="{BB962C8B-B14F-4D97-AF65-F5344CB8AC3E}">
        <p14:creationId xmlns:p14="http://schemas.microsoft.com/office/powerpoint/2010/main" val="6006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000" b="1" dirty="0" smtClean="0"/>
              <a:t>4.Какая гласная буква обозначает один звук ?</a:t>
            </a:r>
          </a:p>
          <a:p>
            <a:pPr marL="45720" indent="0">
              <a:buNone/>
            </a:pPr>
            <a:endParaRPr lang="ru-RU" sz="3000" b="1" dirty="0"/>
          </a:p>
          <a:p>
            <a:pPr marL="45720" indent="0">
              <a:buNone/>
            </a:pPr>
            <a:r>
              <a:rPr lang="ru-RU" sz="3000" b="1" dirty="0" smtClean="0"/>
              <a:t>1.Е</a:t>
            </a:r>
          </a:p>
          <a:p>
            <a:pPr marL="45720" indent="0">
              <a:buNone/>
            </a:pPr>
            <a:r>
              <a:rPr lang="ru-RU" sz="3000" b="1" dirty="0" smtClean="0"/>
              <a:t>2.Ё</a:t>
            </a:r>
          </a:p>
          <a:p>
            <a:pPr marL="45720" indent="0">
              <a:buNone/>
            </a:pPr>
            <a:r>
              <a:rPr lang="ru-RU" sz="3000" b="1" dirty="0" smtClean="0"/>
              <a:t>3.Ю</a:t>
            </a:r>
          </a:p>
          <a:p>
            <a:pPr marL="45720" indent="0">
              <a:buNone/>
            </a:pPr>
            <a:r>
              <a:rPr lang="ru-RU" sz="3000" b="1" dirty="0" smtClean="0"/>
              <a:t>4.Я</a:t>
            </a:r>
          </a:p>
          <a:p>
            <a:pPr marL="45720" indent="0">
              <a:buNone/>
            </a:pPr>
            <a:r>
              <a:rPr lang="ru-RU" sz="3000" b="1" dirty="0" smtClean="0"/>
              <a:t>5.А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2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600" b="1" dirty="0" smtClean="0"/>
              <a:t>5. Сколько звуков и букв в слове сильный?</a:t>
            </a:r>
          </a:p>
          <a:p>
            <a:pPr marL="45720" indent="0">
              <a:buNone/>
            </a:pPr>
            <a:endParaRPr lang="ru-RU" sz="3600" b="1" dirty="0"/>
          </a:p>
          <a:p>
            <a:pPr marL="45720" indent="0">
              <a:buNone/>
            </a:pPr>
            <a:r>
              <a:rPr lang="ru-RU" sz="3600" b="1" dirty="0" smtClean="0"/>
              <a:t>1. 6 зв.,6 букв</a:t>
            </a:r>
          </a:p>
          <a:p>
            <a:pPr marL="45720" indent="0">
              <a:buNone/>
            </a:pPr>
            <a:r>
              <a:rPr lang="ru-RU" sz="3600" b="1" dirty="0" smtClean="0"/>
              <a:t>2. 6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., 7 букв</a:t>
            </a:r>
          </a:p>
          <a:p>
            <a:pPr marL="45720" indent="0">
              <a:buNone/>
            </a:pPr>
            <a:r>
              <a:rPr lang="ru-RU" sz="3600" b="1" dirty="0" smtClean="0"/>
              <a:t>3. </a:t>
            </a:r>
            <a:r>
              <a:rPr lang="ru-RU" sz="3600" b="1" dirty="0" smtClean="0"/>
              <a:t>6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., 5 букв</a:t>
            </a:r>
          </a:p>
          <a:p>
            <a:pPr marL="45720" indent="0">
              <a:buNone/>
            </a:pPr>
            <a:r>
              <a:rPr lang="ru-RU" sz="3600" b="1" dirty="0" smtClean="0"/>
              <a:t>4. 7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., 7 букв</a:t>
            </a:r>
          </a:p>
          <a:p>
            <a:pPr marL="45720" indent="0">
              <a:buNone/>
            </a:pPr>
            <a:r>
              <a:rPr lang="ru-RU" sz="3600" b="1" dirty="0" smtClean="0"/>
              <a:t>5. 7 </a:t>
            </a:r>
            <a:r>
              <a:rPr lang="ru-RU" sz="3600" b="1" dirty="0" err="1" smtClean="0"/>
              <a:t>зв</a:t>
            </a:r>
            <a:r>
              <a:rPr lang="ru-RU" sz="3600" b="1" dirty="0" smtClean="0"/>
              <a:t>., 6 букв</a:t>
            </a:r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66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692696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 smtClean="0"/>
              <a:t>6</a:t>
            </a:r>
            <a:r>
              <a:rPr lang="ru-RU" sz="2700" b="1" dirty="0" smtClean="0"/>
              <a:t>.Какая буква не обозначает звука ?</a:t>
            </a:r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r>
              <a:rPr lang="ru-RU" sz="2800" b="1" dirty="0" smtClean="0"/>
              <a:t>1. А</a:t>
            </a:r>
          </a:p>
          <a:p>
            <a:pPr marL="45720" indent="0">
              <a:buNone/>
            </a:pPr>
            <a:r>
              <a:rPr lang="ru-RU" sz="2800" b="1" dirty="0" smtClean="0"/>
              <a:t>2. Э</a:t>
            </a:r>
          </a:p>
          <a:p>
            <a:pPr marL="45720" indent="0">
              <a:buNone/>
            </a:pPr>
            <a:r>
              <a:rPr lang="ru-RU" sz="2800" b="1" dirty="0" smtClean="0"/>
              <a:t>3. </a:t>
            </a:r>
            <a:r>
              <a:rPr lang="ru-RU" sz="2800" b="1" dirty="0"/>
              <a:t>ы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4. ъ</a:t>
            </a:r>
          </a:p>
          <a:p>
            <a:pPr marL="45720" indent="0">
              <a:buNone/>
            </a:pPr>
            <a:r>
              <a:rPr lang="ru-RU" sz="2800" b="1" dirty="0" smtClean="0"/>
              <a:t>5. Ю</a:t>
            </a:r>
          </a:p>
        </p:txBody>
      </p:sp>
    </p:spTree>
    <p:extLst>
      <p:ext uri="{BB962C8B-B14F-4D97-AF65-F5344CB8AC3E}">
        <p14:creationId xmlns:p14="http://schemas.microsoft.com/office/powerpoint/2010/main" val="39996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272808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 smtClean="0"/>
              <a:t>7.В какое слово надо вставить букву Б (большую)?</a:t>
            </a:r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r>
              <a:rPr lang="ru-RU" b="1" dirty="0" smtClean="0"/>
              <a:t>1.   .</a:t>
            </a:r>
            <a:r>
              <a:rPr lang="ru-RU" b="1" dirty="0" err="1" smtClean="0"/>
              <a:t>орис</a:t>
            </a:r>
            <a:endParaRPr lang="ru-RU" b="1" dirty="0" smtClean="0"/>
          </a:p>
          <a:p>
            <a:pPr marL="45720" indent="0">
              <a:buNone/>
            </a:pPr>
            <a:r>
              <a:rPr lang="ru-RU" b="1" dirty="0" smtClean="0"/>
              <a:t>2.   . елка</a:t>
            </a:r>
          </a:p>
          <a:p>
            <a:pPr marL="45720" indent="0">
              <a:buNone/>
            </a:pPr>
            <a:r>
              <a:rPr lang="ru-RU" b="1" dirty="0" smtClean="0"/>
              <a:t>3.   .</a:t>
            </a:r>
            <a:r>
              <a:rPr lang="ru-RU" b="1" dirty="0" err="1" smtClean="0"/>
              <a:t>егемот</a:t>
            </a:r>
            <a:endParaRPr lang="ru-RU" b="1" dirty="0" smtClean="0"/>
          </a:p>
          <a:p>
            <a:pPr marL="45720" indent="0">
              <a:buNone/>
            </a:pPr>
            <a:r>
              <a:rPr lang="ru-RU" b="1" dirty="0" smtClean="0"/>
              <a:t>4.    . </a:t>
            </a:r>
            <a:r>
              <a:rPr lang="ru-RU" b="1" dirty="0" err="1" smtClean="0"/>
              <a:t>алкон</a:t>
            </a:r>
            <a:endParaRPr lang="ru-RU" b="1" dirty="0" smtClean="0"/>
          </a:p>
          <a:p>
            <a:pPr marL="45720" indent="0">
              <a:buNone/>
            </a:pPr>
            <a:r>
              <a:rPr lang="ru-RU" b="1" dirty="0" smtClean="0"/>
              <a:t>5.     .</a:t>
            </a:r>
            <a:r>
              <a:rPr lang="ru-RU" b="1" dirty="0" err="1" smtClean="0"/>
              <a:t>арабан</a:t>
            </a:r>
            <a:endParaRPr lang="ru-RU" b="1" dirty="0" smtClean="0"/>
          </a:p>
          <a:p>
            <a:endParaRPr lang="ru-RU" dirty="0" smtClean="0"/>
          </a:p>
          <a:p>
            <a:pPr marL="4572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565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64704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 smtClean="0"/>
              <a:t>8.Какие слова пишутся с большой буквы ?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1. Названия </a:t>
            </a:r>
            <a:r>
              <a:rPr lang="ru-RU" b="1" dirty="0" smtClean="0"/>
              <a:t>растений</a:t>
            </a:r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2. Названия </a:t>
            </a:r>
            <a:r>
              <a:rPr lang="ru-RU" b="1" dirty="0" smtClean="0"/>
              <a:t>учебников</a:t>
            </a:r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3. </a:t>
            </a:r>
            <a:r>
              <a:rPr lang="ru-RU" b="1" dirty="0" smtClean="0"/>
              <a:t>Названия </a:t>
            </a:r>
            <a:r>
              <a:rPr lang="ru-RU" b="1" dirty="0" smtClean="0"/>
              <a:t>городов</a:t>
            </a:r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4. Названия </a:t>
            </a:r>
            <a:r>
              <a:rPr lang="ru-RU" b="1" dirty="0" smtClean="0"/>
              <a:t>деревьев</a:t>
            </a:r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5. </a:t>
            </a:r>
            <a:r>
              <a:rPr lang="ru-RU" b="1" dirty="0" smtClean="0"/>
              <a:t>Названия игрушек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7399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764704"/>
            <a:ext cx="6400800" cy="44256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9. В какое слово надо вставить букву я ?</a:t>
            </a:r>
          </a:p>
          <a:p>
            <a:pPr marL="45720" indent="0">
              <a:buNone/>
            </a:pPr>
            <a:endParaRPr lang="ru-RU" sz="2800" b="1" dirty="0"/>
          </a:p>
          <a:p>
            <a:pPr marL="45720" indent="0">
              <a:buNone/>
            </a:pPr>
            <a:r>
              <a:rPr lang="ru-RU" sz="2800" b="1" dirty="0" smtClean="0"/>
              <a:t>1</a:t>
            </a:r>
            <a:r>
              <a:rPr lang="ru-RU" sz="3200" b="1" dirty="0" smtClean="0"/>
              <a:t>. </a:t>
            </a:r>
            <a:r>
              <a:rPr lang="ru-RU" sz="3200" b="1" dirty="0"/>
              <a:t>Ч</a:t>
            </a:r>
            <a:r>
              <a:rPr lang="ru-RU" sz="3200" b="1" dirty="0" smtClean="0"/>
              <a:t>. </a:t>
            </a:r>
            <a:r>
              <a:rPr lang="ru-RU" sz="3200" b="1" dirty="0" err="1"/>
              <a:t>ш</a:t>
            </a:r>
            <a:r>
              <a:rPr lang="ru-RU" sz="3200" b="1" dirty="0" err="1" smtClean="0"/>
              <a:t>ка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2. М . чик</a:t>
            </a:r>
          </a:p>
          <a:p>
            <a:pPr marL="45720" indent="0">
              <a:buNone/>
            </a:pPr>
            <a:r>
              <a:rPr lang="ru-RU" sz="3200" b="1" dirty="0" smtClean="0"/>
              <a:t>3. Д . </a:t>
            </a:r>
            <a:r>
              <a:rPr lang="ru-RU" sz="3200" b="1" dirty="0" err="1" smtClean="0"/>
              <a:t>ча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4. Рощ .</a:t>
            </a:r>
          </a:p>
          <a:p>
            <a:pPr marL="45720" indent="0">
              <a:buNone/>
            </a:pPr>
            <a:r>
              <a:rPr lang="ru-RU" sz="3200" b="1" dirty="0" smtClean="0"/>
              <a:t>5.Щ.вель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466829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412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17</cp:revision>
  <dcterms:created xsi:type="dcterms:W3CDTF">2014-03-22T19:01:16Z</dcterms:created>
  <dcterms:modified xsi:type="dcterms:W3CDTF">2014-03-23T12:47:08Z</dcterms:modified>
</cp:coreProperties>
</file>