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45454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35113"/>
            <a:ext cx="31400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2174875"/>
            <a:ext cx="31400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23653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214686"/>
            <a:ext cx="2393975" cy="2911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5852" y="1600200"/>
            <a:ext cx="74009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AF2B5D6F-AEEB-46B6-B931-09A45E1D96D4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E8114A49-9AAE-4BCD-A998-EADD92D9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БАСНЯ – ЭТО КОРОТКОЕ ПРОИЗВЕДЕНИЕ С НРАВОУЧИТЕЛЬНЫМ СОДЕРЖАНИЕМ (ЕСТЬ МОРАЛЬ)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ecef952a3f78103a3c28cab34e1a8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526424"/>
            <a:ext cx="4199805" cy="55997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«Сочиняем басню по картине»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1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8001"/>
          <a:stretch>
            <a:fillRect/>
          </a:stretch>
        </p:blipFill>
        <p:spPr>
          <a:xfrm>
            <a:off x="516719" y="332656"/>
            <a:ext cx="8340751" cy="6050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35292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9"/>
                <a:gridCol w="42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  <a:t>СКАЗКА</a:t>
                      </a:r>
                      <a:r>
                        <a:rPr lang="ru-RU" sz="5400" b="1" baseline="0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  <a:t> </a:t>
                      </a:r>
                      <a:endParaRPr lang="ru-RU" sz="5400" b="1" dirty="0">
                        <a:solidFill>
                          <a:srgbClr val="C00000"/>
                        </a:solidFill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C00000"/>
                          </a:solidFill>
                          <a:cs typeface="Aharoni" pitchFamily="2" charset="-79"/>
                        </a:rPr>
                        <a:t>БАСНЯ</a:t>
                      </a:r>
                      <a:endParaRPr lang="ru-RU" sz="5400" b="1" dirty="0">
                        <a:solidFill>
                          <a:srgbClr val="C00000"/>
                        </a:solidFill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cs typeface="Aharoni" pitchFamily="2" charset="-79"/>
                        </a:rPr>
                        <a:t>ДЛИННАЯ </a:t>
                      </a:r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cs typeface="Aharoni" pitchFamily="2" charset="-79"/>
                        </a:rPr>
                        <a:t>КОРОТКАЯ</a:t>
                      </a:r>
                      <a:r>
                        <a:rPr lang="ru-RU" sz="5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cs typeface="Aharoni" pitchFamily="2" charset="-79"/>
                        </a:rPr>
                        <a:t> </a:t>
                      </a:r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haroni" pitchFamily="2" charset="-79"/>
                        </a:rPr>
                        <a:t>НЕТ МОРАЛИ </a:t>
                      </a:r>
                      <a:endParaRPr lang="ru-RU" sz="54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haroni" pitchFamily="2" charset="-79"/>
                        </a:rPr>
                        <a:t>ЕСТЬ МОРАЛЬ </a:t>
                      </a:r>
                      <a:endParaRPr lang="ru-RU" sz="54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600200"/>
          <a:ext cx="8075241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861"/>
                <a:gridCol w="5825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СИНИЙ</a:t>
                      </a:r>
                      <a:r>
                        <a:rPr lang="ru-RU" sz="3200" b="1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 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УРОК </a:t>
                      </a:r>
                      <a:r>
                        <a:rPr lang="ru-RU" sz="3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 БЫЛ ИНТЕРЕСЕН,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Я ПОНЯЛ(А),</a:t>
                      </a: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КАК СОЧИНЯТЬ БАСНЮ</a:t>
                      </a:r>
                      <a:endParaRPr lang="ru-RU" sz="3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КРАСНЫЙ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МНЕ БЫЛО</a:t>
                      </a:r>
                      <a:r>
                        <a:rPr lang="ru-RU" sz="3200" b="1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32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ТРУДНО </a:t>
                      </a:r>
                      <a:r>
                        <a:rPr lang="ru-RU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СОЧИНЯТЬ</a:t>
                      </a:r>
                      <a:r>
                        <a:rPr lang="ru-RU" sz="3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 БАСНЮ, ОСТАЛИСЬ ВОПРОСЫ</a:t>
                      </a:r>
                      <a:endParaRPr lang="ru-RU" sz="3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C000"/>
                          </a:solidFill>
                          <a:latin typeface="+mj-lt"/>
                        </a:rPr>
                        <a:t>ЖЁЛТЫЙ</a:t>
                      </a:r>
                      <a:endParaRPr lang="ru-RU" sz="32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У</a:t>
                      </a:r>
                      <a:r>
                        <a:rPr lang="ru-RU" sz="3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j-lt"/>
                        </a:rPr>
                        <a:t> МЕНЯ НЕ ПОЛУЧИЛОСЬ СОЧИНИТЬ БАСНЮ </a:t>
                      </a:r>
                      <a:endParaRPr lang="ru-RU" sz="3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за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эт">
      <a:majorFont>
        <a:latin typeface="ArtScript"/>
        <a:ea typeface=""/>
        <a:cs typeface=""/>
      </a:majorFont>
      <a:minorFont>
        <a:latin typeface="Cansellaris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проза</Template>
  <TotalTime>27</TotalTime>
  <Words>54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проза</vt:lpstr>
      <vt:lpstr>БАСНЯ – ЭТО КОРОТКОЕ ПРОИЗВЕДЕНИЕ С НРАВОУЧИТЕЛЬНЫМ СОДЕРЖАНИЕМ (ЕСТЬ МОРАЛЬ)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БАСНЯ – ЭТО КОРОТКОЕ ПРОИЗВЕДЕНИЕ С НРАВОУЧИТЕЛЬНЫМ СОДЕРЖАНИЕМ (ЕСТЬ МОРАЛЬ)</dc:title>
  <dc:creator>директор</dc:creator>
  <cp:lastModifiedBy>Эльмира</cp:lastModifiedBy>
  <cp:revision>7</cp:revision>
  <dcterms:created xsi:type="dcterms:W3CDTF">2014-02-27T11:02:21Z</dcterms:created>
  <dcterms:modified xsi:type="dcterms:W3CDTF">2014-02-27T16:07:01Z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TC300059801049</vt:lpwstr>
  </property>
</Properties>
</file>