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67" r:id="rId6"/>
    <p:sldId id="266" r:id="rId7"/>
    <p:sldId id="264" r:id="rId8"/>
    <p:sldId id="265" r:id="rId9"/>
    <p:sldId id="259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alphaModFix amt="8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6832A48-0DF8-4130-AB1B-E2B52EC4EEFA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C4210A7-D51F-42C1-9E32-D76BFE411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4;&#1058;&#1050;&#1056;&#1067;&#1058;&#1067;&#1049;%20&#1059;&#1056;&#1054;&#1050;\6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2500306"/>
            <a:ext cx="6429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Потанцуем</a:t>
            </a:r>
            <a:endParaRPr kumimoji="0" lang="ru-RU" sz="9600" b="1" i="0" u="none" strike="noStrike" kern="1200" cap="none" spc="0" normalizeH="0" baseline="0" noProof="0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71744"/>
            <a:ext cx="2990811" cy="40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1\Downloads\164196162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642918"/>
            <a:ext cx="4000528" cy="5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1\Downloads\penguin_ice_skating_spin_lg_nw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00166" y="1285860"/>
            <a:ext cx="4929222" cy="45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1\Downloads\342396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231719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872" y="1152508"/>
            <a:ext cx="38385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142984"/>
            <a:ext cx="3500462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34239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2505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ownloads\34239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00694" y="3000372"/>
            <a:ext cx="249558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s3.a5.ru/media/83/ca/b0/512_83cab05305c9a96f99a401d7abbbba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ownloads\16419616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1" y="357167"/>
            <a:ext cx="417912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\Downloads\16419616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224873"/>
            <a:ext cx="4214842" cy="577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3.a5.ru/media/83/ca/b0/512_83cab05305c9a96f99a401d7abbbba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ownloads\penguin_ice_skating_spin_lg_nwm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77065"/>
            <a:ext cx="4678365" cy="46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\Downloads\penguin_ice_skating_spin_lg_nwm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57620" y="1846210"/>
            <a:ext cx="4929222" cy="45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3.a5.ru/media/83/ca/b0/512_83cab05305c9a96f99a401d7abbbba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77778E-7 3.64162E-6 L 0.41372 0.00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556 0.00463 L -0.40625 -0.001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872" y="1152508"/>
            <a:ext cx="38385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9190" y="1214422"/>
            <a:ext cx="3500462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3.a5.ru/media/83/ca/b0/512_83cab05305c9a96f99a401d7abbbba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34239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2505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ownloads\34239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00694" y="3000372"/>
            <a:ext cx="249558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s3.a5.ru/media/83/ca/b0/512_83cab05305c9a96f99a401d7abbbba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ownloads\16419616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1" y="357167"/>
            <a:ext cx="417912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\Downloads\16419616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224873"/>
            <a:ext cx="4214842" cy="577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3.a5.ru/media/83/ca/b0/512_83cab05305c9a96f99a401d7abbbba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3.a5.ru/media/83/ca/b0/512_83cab05305c9a96f99a401d7abbbba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2428892" cy="2428892"/>
          </a:xfrm>
          <a:prstGeom prst="rect">
            <a:avLst/>
          </a:prstGeom>
          <a:noFill/>
        </p:spPr>
      </p:pic>
      <p:pic>
        <p:nvPicPr>
          <p:cNvPr id="4" name="Picture 3" descr="C:\Users\1\Downloads\penguin_ice_skating_spin_lg_nwm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77065"/>
            <a:ext cx="4821241" cy="46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\Downloads\penguin_ice_skating_spin_lg_nwm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57620" y="1846210"/>
            <a:ext cx="4929222" cy="45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2.22222E-6 3.64162E-6 L 0.40591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556 -0.00601 L -0.39045 -0.012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лубо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1</Template>
  <TotalTime>53</TotalTime>
  <Words>1</Words>
  <Application>Microsoft Office PowerPoint</Application>
  <PresentationFormat>Экран (4:3)</PresentationFormat>
  <Paragraphs>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Голубой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2014-03-16T09:37:24Z</dcterms:created>
  <dcterms:modified xsi:type="dcterms:W3CDTF">2014-03-16T11:06:27Z</dcterms:modified>
</cp:coreProperties>
</file>