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8" r:id="rId3"/>
    <p:sldId id="256" r:id="rId4"/>
    <p:sldId id="257" r:id="rId5"/>
    <p:sldId id="259" r:id="rId6"/>
    <p:sldId id="260" r:id="rId7"/>
    <p:sldId id="261" r:id="rId8"/>
    <p:sldId id="278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F147F7-5900-41F2-BC73-937B8AF98FFF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F31B7F-E952-4E98-9FC8-39929589C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 dir="r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orod.kr.ua/userfiles/novosti/images/0_535da_8c74c599_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stat18.privet.ru/lr/0a22096e9871460084a61bb9526e2bc2" TargetMode="External"/><Relationship Id="rId7" Type="http://schemas.openxmlformats.org/officeDocument/2006/relationships/hyperlink" Target="http://i029.radikal.ru/1010/e7/b64edf8ab88a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s51.radikal.ru/i133/0808/5e/88306647e8b6.jpg" TargetMode="Externa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1.hubimg.com/u/5115400_f260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hyperlink" Target="http://www.forest.ru/rus/publications/plant/lipa.gif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d/dd/Spider_vdg.jpg/800px-Spider_vdg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orestandbird.org.nz/wp-content/uploads/rook.jpg" TargetMode="External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900igr.net/datai/okruzhajuschij-mir/Pereljotnye-ptitsy/0012-023-Pereljotnye-ptitsy.jpg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yankujuss.webs.com/parakeet1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abinka-volkhov.ru/groups/0a22b43b4cd78b6b5ca3752f8d835dd8.jpe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4282" y="1857364"/>
            <a:ext cx="8715436" cy="3214710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21122"/>
              </a:avLst>
            </a:prstTxWarp>
            <a:spAutoFit/>
          </a:bodyPr>
          <a:lstStyle/>
          <a:p>
            <a:pPr algn="ctr"/>
            <a:r>
              <a:rPr lang="ru-RU" sz="8800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Bookman Old Style" pitchFamily="18" charset="0"/>
              </a:rPr>
              <a:t>Викторина</a:t>
            </a:r>
            <a:endParaRPr lang="ru-RU" sz="8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pou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32656"/>
            <a:ext cx="2208739" cy="1899302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4286256"/>
            <a:ext cx="257176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6572296" cy="221455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Кто автор книги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о </a:t>
            </a:r>
            <a:r>
              <a:rPr lang="ru-RU" sz="40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Чебурашке</a:t>
            </a:r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?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i-main-pic" descr="Картинка 6 из 7809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16" y="0"/>
            <a:ext cx="228598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 rot="21026288">
            <a:off x="306927" y="3000730"/>
            <a:ext cx="4429156" cy="14859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Эдуард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Успенский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367282">
            <a:off x="4789313" y="2867404"/>
            <a:ext cx="4286280" cy="15122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Борис </a:t>
            </a:r>
            <a:r>
              <a:rPr lang="ru-RU" sz="40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Заходер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4286256"/>
            <a:ext cx="257176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6500858" cy="2214578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4675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Кто дал Буратино золотой ключик?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i-main-pic" descr="Картинка 7 из 79086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72264" y="0"/>
            <a:ext cx="235742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218319" y="2645709"/>
            <a:ext cx="3866789" cy="3712248"/>
            <a:chOff x="41650" y="3351782"/>
            <a:chExt cx="3866789" cy="3045868"/>
          </a:xfrm>
        </p:grpSpPr>
        <p:sp>
          <p:nvSpPr>
            <p:cNvPr id="7" name="Овал 6"/>
            <p:cNvSpPr/>
            <p:nvPr/>
          </p:nvSpPr>
          <p:spPr>
            <a:xfrm rot="21225004">
              <a:off x="41650" y="3351782"/>
              <a:ext cx="3866789" cy="9526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Карабас </a:t>
              </a:r>
              <a:r>
                <a:rPr lang="ru-RU" sz="4000" b="1" i="1" dirty="0" err="1" smtClean="0">
                  <a:solidFill>
                    <a:srgbClr val="002060"/>
                  </a:solidFill>
                  <a:latin typeface="Bookman Old Style" pitchFamily="18" charset="0"/>
                </a:rPr>
                <a:t>Барабас</a:t>
              </a:r>
              <a:endParaRPr lang="ru-RU" sz="4000" b="1" i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pic>
          <p:nvPicPr>
            <p:cNvPr id="11" name="i-main-pic" descr="Картинка 3 из 6240">
              <a:hlinkClick r:id="rId5" tgtFrame="&quot;_blank&quot;"/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555" y="4463379"/>
              <a:ext cx="1857388" cy="1934271"/>
            </a:xfrm>
            <a:prstGeom prst="roundRect">
              <a:avLst>
                <a:gd name="adj" fmla="val 16667"/>
              </a:avLst>
            </a:prstGeom>
            <a:ln w="12700">
              <a:solidFill>
                <a:schemeClr val="accent4">
                  <a:lumMod val="75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4859173" y="2643706"/>
            <a:ext cx="3929090" cy="3785690"/>
            <a:chOff x="4859173" y="2643706"/>
            <a:chExt cx="3929090" cy="3785690"/>
          </a:xfrm>
        </p:grpSpPr>
        <p:sp>
          <p:nvSpPr>
            <p:cNvPr id="9" name="Овал 8"/>
            <p:cNvSpPr/>
            <p:nvPr/>
          </p:nvSpPr>
          <p:spPr>
            <a:xfrm rot="410466">
              <a:off x="4859173" y="2643706"/>
              <a:ext cx="3929090" cy="129374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черепаха </a:t>
              </a:r>
              <a:r>
                <a:rPr lang="ru-RU" sz="4000" b="1" i="1" dirty="0" err="1" smtClean="0">
                  <a:solidFill>
                    <a:srgbClr val="002060"/>
                  </a:solidFill>
                  <a:latin typeface="Bookman Old Style" pitchFamily="18" charset="0"/>
                </a:rPr>
                <a:t>Тортила</a:t>
              </a:r>
              <a:endParaRPr lang="ru-RU" sz="4000" b="1" i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pic>
          <p:nvPicPr>
            <p:cNvPr id="13" name="i-main-pic" descr="Картинка 9 из 3241">
              <a:hlinkClick r:id="rId7" tgtFrame="&quot;_blank&quot;"/>
            </p:cNvPr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000760" y="4214818"/>
              <a:ext cx="1928826" cy="22145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5" name="Солнце 14">
            <a:hlinkClick r:id="rId9" action="ppaction://hlinksldjump"/>
          </p:cNvPr>
          <p:cNvSpPr/>
          <p:nvPr/>
        </p:nvSpPr>
        <p:spPr>
          <a:xfrm>
            <a:off x="8515352" y="6286496"/>
            <a:ext cx="628648" cy="5715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25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2428892" cy="27146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429684" cy="164307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66516"/>
              </a:avLst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Самое сладкое дерево наших лесов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643570" y="2214554"/>
            <a:ext cx="2928958" cy="3929090"/>
            <a:chOff x="5643570" y="2214554"/>
            <a:chExt cx="2928958" cy="3929090"/>
          </a:xfrm>
        </p:grpSpPr>
        <p:sp>
          <p:nvSpPr>
            <p:cNvPr id="7" name="Овал 6"/>
            <p:cNvSpPr/>
            <p:nvPr/>
          </p:nvSpPr>
          <p:spPr>
            <a:xfrm>
              <a:off x="5643570" y="5214950"/>
              <a:ext cx="2928958" cy="92869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берёза</a:t>
              </a:r>
              <a:endParaRPr lang="ru-RU" sz="4000" b="1" i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pic>
          <p:nvPicPr>
            <p:cNvPr id="12" name="i-main-pic" descr="Картинка 7 из 160808">
              <a:hlinkClick r:id="rId3" tgtFrame="&quot;_blank&quot;"/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6512" y="2214554"/>
              <a:ext cx="1857388" cy="2857520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4" name="Группа 13"/>
          <p:cNvGrpSpPr/>
          <p:nvPr/>
        </p:nvGrpSpPr>
        <p:grpSpPr>
          <a:xfrm>
            <a:off x="428596" y="2143116"/>
            <a:ext cx="2714644" cy="4143404"/>
            <a:chOff x="428596" y="2143116"/>
            <a:chExt cx="2714644" cy="4143404"/>
          </a:xfrm>
        </p:grpSpPr>
        <p:sp>
          <p:nvSpPr>
            <p:cNvPr id="5" name="Овал 4"/>
            <p:cNvSpPr/>
            <p:nvPr/>
          </p:nvSpPr>
          <p:spPr>
            <a:xfrm>
              <a:off x="428596" y="5286388"/>
              <a:ext cx="2714644" cy="10001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липа</a:t>
              </a:r>
              <a:endParaRPr lang="ru-RU" sz="4000" b="1" i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pic>
          <p:nvPicPr>
            <p:cNvPr id="13" name="i-main-pic" descr="Картинка 34 из 149554">
              <a:hlinkClick r:id="rId5" tgtFrame="&quot;_blank&quot;"/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24" y="2143116"/>
              <a:ext cx="1785950" cy="2797594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25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2428892" cy="27146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278608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5972"/>
              </a:avLst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Как называется сторона света, противоположная западу?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3357562"/>
            <a:ext cx="3571900" cy="15573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север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3357562"/>
            <a:ext cx="3714776" cy="16287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восток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25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2428892" cy="27146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215370" cy="121444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Сколько ног у паука?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i-main-pic" descr="Картинка 10 из 237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00174"/>
            <a:ext cx="371477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0" y="3857628"/>
            <a:ext cx="3357586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восемь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3929066"/>
            <a:ext cx="3500462" cy="12715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шесть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25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143380"/>
            <a:ext cx="2428892" cy="27146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643998" cy="164307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Какие птицы прилетают к нам первыми?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2214554"/>
            <a:ext cx="3286148" cy="3700482"/>
            <a:chOff x="285720" y="2214554"/>
            <a:chExt cx="3286148" cy="3700482"/>
          </a:xfrm>
        </p:grpSpPr>
        <p:sp>
          <p:nvSpPr>
            <p:cNvPr id="6" name="Овал 5"/>
            <p:cNvSpPr/>
            <p:nvPr/>
          </p:nvSpPr>
          <p:spPr>
            <a:xfrm>
              <a:off x="285720" y="4714884"/>
              <a:ext cx="3286148" cy="120015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грачи</a:t>
              </a:r>
              <a:endParaRPr lang="ru-RU" sz="4000" b="1" i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pic>
          <p:nvPicPr>
            <p:cNvPr id="9" name="Рисунок 8" descr="Описание: Картинка 2 из 155816">
              <a:hlinkClick r:id="rId3" tgtFrame="_blank"/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57224" y="2214554"/>
              <a:ext cx="2428892" cy="23717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pSp>
        <p:nvGrpSpPr>
          <p:cNvPr id="12" name="Группа 11"/>
          <p:cNvGrpSpPr/>
          <p:nvPr/>
        </p:nvGrpSpPr>
        <p:grpSpPr>
          <a:xfrm>
            <a:off x="5286380" y="2143116"/>
            <a:ext cx="3857620" cy="3771920"/>
            <a:chOff x="5286380" y="2143116"/>
            <a:chExt cx="3857620" cy="3771920"/>
          </a:xfrm>
        </p:grpSpPr>
        <p:sp>
          <p:nvSpPr>
            <p:cNvPr id="8" name="Овал 7"/>
            <p:cNvSpPr/>
            <p:nvPr/>
          </p:nvSpPr>
          <p:spPr>
            <a:xfrm>
              <a:off x="5286380" y="4714884"/>
              <a:ext cx="3857620" cy="120015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скворцы</a:t>
              </a:r>
              <a:endParaRPr lang="ru-RU" sz="4000" b="1" i="1" dirty="0">
                <a:solidFill>
                  <a:srgbClr val="002060"/>
                </a:solidFill>
                <a:latin typeface="Bookman Old Style" pitchFamily="18" charset="0"/>
              </a:endParaRPr>
            </a:p>
          </p:txBody>
        </p:sp>
        <p:pic>
          <p:nvPicPr>
            <p:cNvPr id="10" name="i-main-pic" descr="Картинка 21 из 64892">
              <a:hlinkClick r:id="rId5" tgtFrame="&quot;_blank&quot;"/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429256" y="2143116"/>
              <a:ext cx="2714644" cy="2286016"/>
            </a:xfrm>
            <a:prstGeom prst="roundRect">
              <a:avLst>
                <a:gd name="adj" fmla="val 8166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perspectiveHeroicExtremeLeftFacing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3" name="Солнце 12">
            <a:hlinkClick r:id="rId7" action="ppaction://hlinksldjump"/>
          </p:cNvPr>
          <p:cNvSpPr/>
          <p:nvPr/>
        </p:nvSpPr>
        <p:spPr>
          <a:xfrm>
            <a:off x="8515352" y="6286496"/>
            <a:ext cx="628648" cy="5715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31789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572560" cy="2428868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7605"/>
              </a:avLst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На какой слог падает ударение в слове «щавель»?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1093957">
            <a:off x="445329" y="3071342"/>
            <a:ext cx="4000528" cy="14972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на первый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409070">
            <a:off x="4789312" y="3089956"/>
            <a:ext cx="4005226" cy="14926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на второй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31789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429684" cy="212365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19147"/>
              </a:avLst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В каком слове мягкий знак является </a:t>
            </a:r>
            <a:r>
              <a:rPr lang="ru-RU" sz="4400" b="1" i="1" u="sng" dirty="0" smtClean="0">
                <a:solidFill>
                  <a:srgbClr val="002060"/>
                </a:solidFill>
                <a:latin typeface="Bookman Old Style" pitchFamily="18" charset="0"/>
              </a:rPr>
              <a:t>разделительным</a:t>
            </a:r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1165184">
            <a:off x="639287" y="3190905"/>
            <a:ext cx="3101366" cy="12715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косьба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552179">
            <a:off x="5297479" y="3104628"/>
            <a:ext cx="3194215" cy="12892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оладьи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31789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358246" cy="192882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Сколько слогов в слове «красивые»?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1044012">
            <a:off x="590931" y="3058558"/>
            <a:ext cx="3512791" cy="12723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4 слога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657533">
            <a:off x="5100052" y="2926562"/>
            <a:ext cx="3643306" cy="13954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3 слога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31789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429684" cy="2266534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Какое слово </a:t>
            </a:r>
            <a:r>
              <a:rPr lang="ru-RU" sz="4400" b="1" i="1" u="sng" dirty="0" smtClean="0">
                <a:solidFill>
                  <a:srgbClr val="002060"/>
                </a:solidFill>
                <a:latin typeface="Bookman Old Style" pitchFamily="18" charset="0"/>
              </a:rPr>
              <a:t>не является </a:t>
            </a:r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однокоренным к слову «дело»? 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1381290">
            <a:off x="673704" y="3137926"/>
            <a:ext cx="3571900" cy="11750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поделки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62926">
            <a:off x="5097065" y="3073077"/>
            <a:ext cx="3548318" cy="11395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делить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214282" y="214290"/>
            <a:ext cx="5429288" cy="2000264"/>
            <a:chOff x="214282" y="214290"/>
            <a:chExt cx="4214842" cy="1500198"/>
          </a:xfrm>
        </p:grpSpPr>
        <p:pic>
          <p:nvPicPr>
            <p:cNvPr id="1026" name="Picture 2" descr="Картинка 9 из 5436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14290"/>
              <a:ext cx="1608295" cy="1500198"/>
            </a:xfrm>
            <a:prstGeom prst="rect">
              <a:avLst/>
            </a:prstGeom>
            <a:noFill/>
          </p:spPr>
        </p:pic>
        <p:sp>
          <p:nvSpPr>
            <p:cNvPr id="36" name="TextBox 35">
              <a:hlinkClick r:id="rId2" action="ppaction://hlinksldjump"/>
            </p:cNvPr>
            <p:cNvSpPr txBox="1"/>
            <p:nvPr/>
          </p:nvSpPr>
          <p:spPr>
            <a:xfrm>
              <a:off x="1571604" y="714356"/>
              <a:ext cx="2857520" cy="42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smtClean="0">
                  <a:solidFill>
                    <a:srgbClr val="002060"/>
                  </a:solidFill>
                </a:rPr>
                <a:t>математика</a:t>
              </a:r>
              <a:endParaRPr lang="ru-RU" sz="32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0" y="3357562"/>
            <a:ext cx="4786314" cy="2214579"/>
            <a:chOff x="214283" y="2786058"/>
            <a:chExt cx="4713794" cy="1617725"/>
          </a:xfrm>
        </p:grpSpPr>
        <p:pic>
          <p:nvPicPr>
            <p:cNvPr id="1034" name="Picture 10" descr="Картинка 25 из 543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3" y="2786058"/>
              <a:ext cx="1899601" cy="1617725"/>
            </a:xfrm>
            <a:prstGeom prst="rect">
              <a:avLst/>
            </a:prstGeom>
            <a:noFill/>
          </p:spPr>
        </p:pic>
        <p:sp>
          <p:nvSpPr>
            <p:cNvPr id="38" name="TextBox 37">
              <a:hlinkClick r:id="rId5" action="ppaction://hlinksldjump"/>
            </p:cNvPr>
            <p:cNvSpPr txBox="1"/>
            <p:nvPr/>
          </p:nvSpPr>
          <p:spPr>
            <a:xfrm>
              <a:off x="1902786" y="3214686"/>
              <a:ext cx="3025291" cy="78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2060"/>
                  </a:solidFill>
                </a:rPr>
                <a:t>о</a:t>
              </a:r>
              <a:r>
                <a:rPr lang="ru-RU" sz="3200" b="1" i="1" dirty="0" smtClean="0">
                  <a:solidFill>
                    <a:srgbClr val="002060"/>
                  </a:solidFill>
                </a:rPr>
                <a:t>кружающий мир</a:t>
              </a:r>
              <a:endParaRPr lang="ru-RU" sz="32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000496" y="1428736"/>
            <a:ext cx="5143504" cy="2143140"/>
            <a:chOff x="-142908" y="4286256"/>
            <a:chExt cx="4357718" cy="2143140"/>
          </a:xfrm>
        </p:grpSpPr>
        <p:pic>
          <p:nvPicPr>
            <p:cNvPr id="35" name="i-main-pic" descr="Картинка 17 из 54367">
              <a:hlinkClick r:id="rId5" action="ppaction://hlinksldjump"/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142908" y="4286256"/>
              <a:ext cx="1997300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>
              <a:hlinkClick r:id="rId7" action="ppaction://hlinksldjump"/>
            </p:cNvPr>
            <p:cNvSpPr txBox="1"/>
            <p:nvPr/>
          </p:nvSpPr>
          <p:spPr>
            <a:xfrm>
              <a:off x="1857356" y="5143512"/>
              <a:ext cx="23574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smtClean="0">
                  <a:solidFill>
                    <a:srgbClr val="002060"/>
                  </a:solidFill>
                </a:rPr>
                <a:t>литература</a:t>
              </a:r>
              <a:endParaRPr lang="ru-RU" sz="32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00496" y="3857628"/>
            <a:ext cx="4941127" cy="2786082"/>
            <a:chOff x="2255367" y="3571876"/>
            <a:chExt cx="4235252" cy="2786082"/>
          </a:xfrm>
        </p:grpSpPr>
        <p:pic>
          <p:nvPicPr>
            <p:cNvPr id="34" name="i-main-pic" descr="Картинка 23 из 54367">
              <a:hlinkClick r:id="rId8" action="ppaction://hlinksldjump"/>
            </p:cNvPr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55367" y="3571876"/>
              <a:ext cx="2602384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>
              <a:hlinkClick r:id="rId8" action="ppaction://hlinksldjump"/>
            </p:cNvPr>
            <p:cNvSpPr txBox="1"/>
            <p:nvPr/>
          </p:nvSpPr>
          <p:spPr>
            <a:xfrm>
              <a:off x="4214809" y="4429132"/>
              <a:ext cx="22758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2060"/>
                  </a:solidFill>
                </a:rPr>
                <a:t>р</a:t>
              </a:r>
              <a:r>
                <a:rPr lang="ru-RU" sz="3200" b="1" i="1" dirty="0" smtClean="0">
                  <a:solidFill>
                    <a:srgbClr val="002060"/>
                  </a:solidFill>
                </a:rPr>
                <a:t>усский язык</a:t>
              </a:r>
              <a:endParaRPr lang="ru-RU" sz="32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Солнце 13">
            <a:hlinkClick r:id="" action="ppaction://noaction"/>
          </p:cNvPr>
          <p:cNvSpPr/>
          <p:nvPr/>
        </p:nvSpPr>
        <p:spPr>
          <a:xfrm>
            <a:off x="8515352" y="6286496"/>
            <a:ext cx="628648" cy="5715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31789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лнце 2">
            <a:hlinkClick r:id="rId3" action="ppaction://hlinksldjump"/>
          </p:cNvPr>
          <p:cNvSpPr/>
          <p:nvPr/>
        </p:nvSpPr>
        <p:spPr>
          <a:xfrm>
            <a:off x="8515352" y="6286496"/>
            <a:ext cx="628648" cy="5715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572560" cy="233797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Какое слово является проверочным для слова «светлячок»?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1265654">
            <a:off x="480881" y="2977287"/>
            <a:ext cx="4000528" cy="12715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светит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304987">
            <a:off x="4834778" y="2960782"/>
            <a:ext cx="4000528" cy="12715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световой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9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929066"/>
            <a:ext cx="2571768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0"/>
            <a:ext cx="8358246" cy="128588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Сколько кг в 1 тонне?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57884" y="3357562"/>
            <a:ext cx="300039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100 кг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596" y="3357562"/>
            <a:ext cx="300039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1000 кг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511760" cy="2428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072494" cy="1643074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4102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Чему равна сумма 35 и 14 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3286124"/>
            <a:ext cx="2357454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21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15074" y="3357562"/>
            <a:ext cx="235745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49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14818"/>
            <a:ext cx="2214578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2308324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1166"/>
              </a:avLst>
            </a:prstTxWarp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Лестница состоит из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11 ступеней. На какую ступеньку надо встать, чтобы быть на середине лестницы?</a:t>
            </a:r>
            <a:endParaRPr lang="ru-RU" sz="3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3571876"/>
            <a:ext cx="264320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Bookman Old Style" pitchFamily="18" charset="0"/>
              </a:rPr>
              <a:t>н</a:t>
            </a:r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а 6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86446" y="3571876"/>
            <a:ext cx="2643206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Bookman Old Style" pitchFamily="18" charset="0"/>
              </a:rPr>
              <a:t>н</a:t>
            </a:r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а 5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429108"/>
            <a:ext cx="2571768" cy="2428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501122" cy="2697421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7495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На дереве сидело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8 воробьёв, а синиц в 2 раза меньше. Сколько было синиц?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i-main-pic" descr="Картинка 161 из 6083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0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14282" y="3357562"/>
            <a:ext cx="3857652" cy="112871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6 синиц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4876" y="3357562"/>
            <a:ext cx="4214842" cy="112871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4 синицы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54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143380"/>
            <a:ext cx="2571768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286808" cy="2554545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2691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Боря гостил в деревне неделю и 2 дня. Сколько всего дней Боря гостил в деревне?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3357562"/>
            <a:ext cx="3143272" cy="112871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9 дней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2132" y="3286124"/>
            <a:ext cx="3286148" cy="1200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8 дней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Солнце 6">
            <a:hlinkClick r:id="rId3" action="ppaction://hlinksldjump"/>
          </p:cNvPr>
          <p:cNvSpPr/>
          <p:nvPr/>
        </p:nvSpPr>
        <p:spPr>
          <a:xfrm>
            <a:off x="8515352" y="6286496"/>
            <a:ext cx="628648" cy="57150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4286256"/>
            <a:ext cx="257176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6786610" cy="264320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Кто написал сказку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Bookman Old Style" pitchFamily="18" charset="0"/>
              </a:rPr>
              <a:t>«Красная Шапочка»?</a:t>
            </a:r>
            <a:endParaRPr lang="ru-RU" sz="4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3143248"/>
            <a:ext cx="3500462" cy="15716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Шарль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Перро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" name="i-main-pic" descr="Картинка 103 из 105408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929190" y="3143248"/>
            <a:ext cx="4000528" cy="17002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Ганс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 Христиан Андерсен</a:t>
            </a:r>
            <a:endParaRPr lang="ru-RU" sz="3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54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4286256"/>
            <a:ext cx="257176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86874" cy="255454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4989"/>
              </a:avLst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Какое волшебное слово сказал старичок Павлику из рассказа В. Осеевой «Волшебное слово»? 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1368043">
            <a:off x="43537" y="3693089"/>
            <a:ext cx="3643338" cy="14144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спасибо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652015">
            <a:off x="3580945" y="3255691"/>
            <a:ext cx="5373436" cy="147286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man Old Style" pitchFamily="18" charset="0"/>
              </a:rPr>
              <a:t>пожалуйста</a:t>
            </a:r>
            <a:endParaRPr lang="ru-RU" sz="4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388</TotalTime>
  <Words>230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Дима</cp:lastModifiedBy>
  <cp:revision>44</cp:revision>
  <dcterms:created xsi:type="dcterms:W3CDTF">2012-06-24T11:40:18Z</dcterms:created>
  <dcterms:modified xsi:type="dcterms:W3CDTF">2013-12-10T19:05:03Z</dcterms:modified>
</cp:coreProperties>
</file>