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75" r:id="rId3"/>
    <p:sldId id="289" r:id="rId4"/>
    <p:sldId id="256" r:id="rId5"/>
    <p:sldId id="281" r:id="rId6"/>
    <p:sldId id="284" r:id="rId7"/>
    <p:sldId id="259" r:id="rId8"/>
    <p:sldId id="260" r:id="rId9"/>
    <p:sldId id="285" r:id="rId10"/>
    <p:sldId id="258" r:id="rId11"/>
    <p:sldId id="287" r:id="rId12"/>
    <p:sldId id="288" r:id="rId13"/>
    <p:sldId id="282" r:id="rId14"/>
    <p:sldId id="274" r:id="rId15"/>
    <p:sldId id="276" r:id="rId16"/>
    <p:sldId id="277" r:id="rId17"/>
    <p:sldId id="273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8" r:id="rId31"/>
    <p:sldId id="279" r:id="rId32"/>
    <p:sldId id="283" r:id="rId33"/>
    <p:sldId id="25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engschool18.ru/uploads/posts/2010-11/1289584713_rrrrr11.jpg" TargetMode="Externa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erezhenka.my1.ru/_pu/7/92362866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8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857250" y="285750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Разгадай ребус: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397000"/>
          <a:ext cx="8786876" cy="2746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719"/>
                <a:gridCol w="2196719"/>
                <a:gridCol w="2196719"/>
                <a:gridCol w="2196719"/>
              </a:tblGrid>
              <a:tr h="2746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87" name="TextBox 4"/>
          <p:cNvSpPr txBox="1">
            <a:spLocks noChangeArrowheads="1"/>
          </p:cNvSpPr>
          <p:nvPr/>
        </p:nvSpPr>
        <p:spPr bwMode="auto">
          <a:xfrm>
            <a:off x="285750" y="1643063"/>
            <a:ext cx="192881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b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</a:t>
            </a:r>
          </a:p>
        </p:txBody>
      </p:sp>
      <p:sp>
        <p:nvSpPr>
          <p:cNvPr id="3088" name="TextBox 5"/>
          <p:cNvSpPr txBox="1">
            <a:spLocks noChangeArrowheads="1"/>
          </p:cNvSpPr>
          <p:nvPr/>
        </p:nvSpPr>
        <p:spPr bwMode="auto">
          <a:xfrm>
            <a:off x="4572000" y="1857375"/>
            <a:ext cx="2143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Местоимение 2 лица, единственного числа</a:t>
            </a:r>
          </a:p>
        </p:txBody>
      </p:sp>
      <p:sp>
        <p:nvSpPr>
          <p:cNvPr id="3089" name="TextBox 6"/>
          <p:cNvSpPr txBox="1">
            <a:spLocks noChangeArrowheads="1"/>
          </p:cNvSpPr>
          <p:nvPr/>
        </p:nvSpPr>
        <p:spPr bwMode="auto">
          <a:xfrm>
            <a:off x="3786188" y="785813"/>
            <a:ext cx="714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,</a:t>
            </a:r>
          </a:p>
        </p:txBody>
      </p:sp>
      <p:sp>
        <p:nvSpPr>
          <p:cNvPr id="3090" name="TextBox 7"/>
          <p:cNvSpPr txBox="1">
            <a:spLocks noChangeArrowheads="1"/>
          </p:cNvSpPr>
          <p:nvPr/>
        </p:nvSpPr>
        <p:spPr bwMode="auto">
          <a:xfrm>
            <a:off x="7000875" y="714375"/>
            <a:ext cx="714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,</a:t>
            </a:r>
          </a:p>
        </p:txBody>
      </p:sp>
      <p:sp>
        <p:nvSpPr>
          <p:cNvPr id="3091" name="TextBox 8"/>
          <p:cNvSpPr txBox="1">
            <a:spLocks noChangeArrowheads="1"/>
          </p:cNvSpPr>
          <p:nvPr/>
        </p:nvSpPr>
        <p:spPr bwMode="auto">
          <a:xfrm>
            <a:off x="6715125" y="714375"/>
            <a:ext cx="714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,</a:t>
            </a:r>
          </a:p>
        </p:txBody>
      </p:sp>
      <p:sp>
        <p:nvSpPr>
          <p:cNvPr id="3092" name="TextBox 10"/>
          <p:cNvSpPr txBox="1">
            <a:spLocks noChangeArrowheads="1"/>
          </p:cNvSpPr>
          <p:nvPr/>
        </p:nvSpPr>
        <p:spPr bwMode="auto">
          <a:xfrm>
            <a:off x="7286625" y="714375"/>
            <a:ext cx="714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Calibri" pitchFamily="34" charset="0"/>
              </a:rPr>
              <a:t>,</a:t>
            </a:r>
          </a:p>
        </p:txBody>
      </p:sp>
      <p:pic>
        <p:nvPicPr>
          <p:cNvPr id="3093" name="Picture 2" descr="Картинка 4 из 960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2286000"/>
            <a:ext cx="1928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71750" y="4929188"/>
            <a:ext cx="41433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ПУСТЫНИ</a:t>
            </a:r>
          </a:p>
        </p:txBody>
      </p:sp>
      <p:pic>
        <p:nvPicPr>
          <p:cNvPr id="9218" name="Picture 2" descr="Картинка 33 из 1864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214554"/>
            <a:ext cx="1857567" cy="162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08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Определим тему нашего урока: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368799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/>
              <a:t>Зона пустынь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3559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Мы познакомимся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456" y="2996952"/>
            <a:ext cx="798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климатом, растительным и животным миром  пустынь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17032"/>
            <a:ext cx="3451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Мы научимся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87624" y="5052755"/>
            <a:ext cx="66233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Определять местоположение зоны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пустынь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карте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358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700808"/>
            <a:ext cx="4049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Видеосюжет </a:t>
            </a:r>
          </a:p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« Пустыни» 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Рабочий стол\Новый рисунок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735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4кл окр мир 2ч\третий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24689" y="-821959"/>
            <a:ext cx="6120680" cy="871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86757" y="-338484"/>
            <a:ext cx="5600700" cy="82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519167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Поработаем в тетради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97210" y="447005"/>
            <a:ext cx="598933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38205" y="260648"/>
            <a:ext cx="360579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dirty="0" smtClean="0"/>
              <a:t>Поработаем в тетради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/>
              <a:t>Зарядка для глаз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438400"/>
            <a:ext cx="2438400" cy="2365375"/>
          </a:xfrm>
          <a:noFill/>
          <a:ln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1371600"/>
            <a:ext cx="3124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2286000"/>
            <a:ext cx="3352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434340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6 из 1156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88" y="714375"/>
            <a:ext cx="4429125" cy="4032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Солнечный, жаркий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Жёлтый песок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Льётся в пустыне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жёлтый песок.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воздухе жёлтом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Плотном, как мёд.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Жёлтая  птица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Неслышно плывёт.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68 из 1172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4714875"/>
            <a:ext cx="8215313" cy="1570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Пустыни расположены на юго-западе страны, на берегах Каспийского моря. Огромные пустыни раскинулись в других государствах: Казахстане, Туркменистане, Узбекистане. Пустыни расположены в глубине материка, ближе к экватору.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13338"/>
            <a:ext cx="7272808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Нас сегодня ждет дорога,</a:t>
            </a:r>
            <a:b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И узнать нам надо много.</a:t>
            </a:r>
            <a:b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Так возьмемся, ребята, скорей за работу,</a:t>
            </a:r>
            <a:b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Чтобы времени зря не терять.</a:t>
            </a:r>
            <a:b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О том, как потрудились дома,</a:t>
            </a:r>
            <a:b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Поспешим друзьям рассказать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 из 8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188" y="5857875"/>
            <a:ext cx="3357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КАРАКУМЫ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313" y="214313"/>
            <a:ext cx="4500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38" y="1285875"/>
            <a:ext cx="7072312" cy="4032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пустынь пришёл ко мне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Ёж, живущий на окне: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Толстенький, зелёный,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солнышко влюблённый!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Пьёт он редко, ест чуть-чуть,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зимой - ему б вздремнуть.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тогда весенним днём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Обернётся ёж... цветком!</a:t>
            </a:r>
          </a:p>
        </p:txBody>
      </p:sp>
      <p:pic>
        <p:nvPicPr>
          <p:cNvPr id="7170" name="Picture 2" descr="Картинка 14 из 75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928688"/>
            <a:ext cx="7643813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6000750"/>
            <a:ext cx="25003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КАКТУС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14313"/>
            <a:ext cx="6929437" cy="461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УЗНАЙ РАСТЕНИЕ ПО ОПИСАНИЮ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1428750"/>
            <a:ext cx="8215312" cy="2246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Дерево пустыни – ствол крепкий, как кость, и тяжёлый, как камень.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Сучья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кручёные-перекручёные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вместо листьев – длинные, тонкие, как вязальные спицы, зелёные веточки, которые свешиваются вниз.</a:t>
            </a:r>
          </a:p>
        </p:txBody>
      </p:sp>
      <p:pic>
        <p:nvPicPr>
          <p:cNvPr id="1026" name="Picture 2" descr="Картинка 5 из 28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857250"/>
            <a:ext cx="57864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6000750"/>
            <a:ext cx="25003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САКСАУЛ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38" y="214313"/>
            <a:ext cx="6929437" cy="461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УЗНАЙ РАСТЕНИЕ ПО ОПИСАНИЮ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1285875"/>
            <a:ext cx="8358187" cy="2678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Кустарник состоит только из одних ветвей — более толстых и более тонких. Но на самом деле листья у растения есть. Правда, они очень мелкие и малоза­метные, функции листьев выполняют тонкие зеленые веточки, которые появляются на растении каждую весну.</a:t>
            </a:r>
          </a:p>
        </p:txBody>
      </p:sp>
      <p:pic>
        <p:nvPicPr>
          <p:cNvPr id="6146" name="Picture 2" descr="Картинка 1 из 2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857250"/>
            <a:ext cx="77152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6000750"/>
            <a:ext cx="25003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ДЖУЗГУН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3 из 1172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Картинка 107 из 1187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"/>
            <a:ext cx="37052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Картинка 12 из 219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80038" y="214313"/>
            <a:ext cx="35544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engschool18.ru/uploads/posts/2010-11/1289584713_rrrrr1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3929063"/>
            <a:ext cx="3929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Картинка 24 из 2199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3863" y="4000500"/>
            <a:ext cx="3359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50" y="2571750"/>
            <a:ext cx="5500688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Изучи литературу и подготовь сообщение о любом растении пустыни.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313" y="214313"/>
            <a:ext cx="4500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0" y="1857375"/>
            <a:ext cx="6429375" cy="230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Сколько важности в походке!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пустыне - сковородке!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колючкам – босиком!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Кто идёт с горбом – мешком?</a:t>
            </a:r>
          </a:p>
        </p:txBody>
      </p:sp>
      <p:pic>
        <p:nvPicPr>
          <p:cNvPr id="4100" name="Picture 4" descr="Картинка 30 из 6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928688"/>
            <a:ext cx="7643812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38" y="6000750"/>
            <a:ext cx="25003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ВЕРБЛЮД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313" y="214313"/>
            <a:ext cx="4500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313" y="1857375"/>
            <a:ext cx="6643687" cy="255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за чудо! Вот так чудо!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Сверху блюдо, снизу блюдо!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Ходит чудо по дороге,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Голова торчит да ноги.</a:t>
            </a:r>
          </a:p>
        </p:txBody>
      </p:sp>
      <p:pic>
        <p:nvPicPr>
          <p:cNvPr id="3074" name="Picture 2" descr="Картинка 6 из 1563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000125"/>
            <a:ext cx="735806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6000750"/>
            <a:ext cx="25003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313" y="214313"/>
            <a:ext cx="4500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25" y="1428750"/>
            <a:ext cx="6215063" cy="440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ней забавный капюшон,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вид её, ой, не смешон.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Она страшней любой из змей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могут быть очки на ней.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если встанет, вдруг, на хвост,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Свой, увеличивая рост,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Понять не сложно – хочет в драку,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Идти готовится в атаку.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Боятся все её укуса,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исключением индуса…</a:t>
            </a:r>
          </a:p>
        </p:txBody>
      </p:sp>
      <p:pic>
        <p:nvPicPr>
          <p:cNvPr id="2050" name="Picture 2" descr="http://serezhenka.my1.ru/_pu/7/s92362866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928688"/>
            <a:ext cx="5214937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6000750"/>
            <a:ext cx="25003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photosunion.com/70192855/Travel/El-Pinacate_Gran-Desierto-del-Altar-Biosphere-Reserve-Sonora-Mexic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img-fotki.yandex.ru/get/2714/soneata.b/0_24dc4_c2772938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42862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42 из 204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3357563"/>
            <a:ext cx="21431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Картинка 49 из 204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1063" y="214313"/>
            <a:ext cx="41719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http://www.medtogo.com/assets/images/scorpio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357688"/>
            <a:ext cx="31099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Картинка 13 из 1528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3357563"/>
            <a:ext cx="23796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813" y="2500313"/>
            <a:ext cx="5500687" cy="1570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Изучи литературу и подготовь сообщение о любом животном пустыни.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28625"/>
            <a:ext cx="4071937" cy="5016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Лапки кенгуру, тельце мыши, уши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хвост льва.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очень красива, у меня большая голова, от врагов я мгновенно зароюсь в песок.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Мой ствол как камень, весной я красавец, а листья мои тонкие, как вязальные спицы.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Вьется веревка, на конце – головка.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за чудо! Вот так чудо!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Сверху блюдо, снизу блюдо!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Ходит чудо по дороге,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Голова торчит да ноги.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– песчаный холм, и зовут меня …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0" y="785813"/>
          <a:ext cx="4357717" cy="4286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8" y="5786438"/>
            <a:ext cx="83581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т в е т ы: 1. Тушканчик. 2. Ящерица. 3. Саксаул. 4. Змея. 5. Черепаха. 6. Бархан.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5940425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</a:rPr>
              <a:t>Эта история произошла давным-давно в старинном городе, в котором жил великий мудрец.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         Слава о его мудрости разнеслась далеко вокруг его родного города. Но был в городе человек, завидующий его славе. И вот решил он придумать такой вопрос, чтобы мудрец не смог на него ответить.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        И он пошел на луг, поймал бабочку, посадил ее между сомкнутых ладоней и подумал: "</a:t>
            </a:r>
            <a:r>
              <a:rPr lang="ru-RU" sz="2000" dirty="0" err="1" smtClean="0">
                <a:latin typeface="Times New Roman" pitchFamily="18" charset="0"/>
              </a:rPr>
              <a:t>Спрошу-ка</a:t>
            </a:r>
            <a:r>
              <a:rPr lang="ru-RU" sz="2000" dirty="0" smtClean="0">
                <a:latin typeface="Times New Roman" pitchFamily="18" charset="0"/>
              </a:rPr>
              <a:t> я у мудреца: скажи, о мудрейший, какая бабочка у меня в руках - живая или мертвая? Если он скажет - живая, я сомкну ладони, и бабочка умрет, а если он скажет - мертвая, я раскрою ладони и бабочка улетит. Вот тогда все поймут, кто из нас умнее".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         Так все и случилось. Завистник поймал бабочку, посадил ее между ладонями и отправился к мудрецу. И он спросил у того: "Какая бабочка у меня в руках, о мудрейший, - живая или мертвая?"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         И тогда мудрец, который действительно был очень умным человеком, сказал: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latin typeface="Times New Roman" pitchFamily="18" charset="0"/>
              </a:rPr>
              <a:t>"Все в твоих руках..." </a:t>
            </a:r>
          </a:p>
        </p:txBody>
      </p:sp>
      <p:pic>
        <p:nvPicPr>
          <p:cNvPr id="86021" name="Picture 5" descr="237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6475" y="1268413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5329238"/>
          </a:xfrm>
        </p:spPr>
        <p:txBody>
          <a:bodyPr>
            <a:normAutofit fontScale="90000"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          </a:t>
            </a:r>
            <a:r>
              <a:rPr lang="ru-RU" b="1" u="sng">
                <a:solidFill>
                  <a:srgbClr val="FF0000"/>
                </a:solidFill>
              </a:rPr>
              <a:t>Сегодня на уроке:</a:t>
            </a:r>
            <a:r>
              <a:rPr lang="ru-RU" sz="5700" b="1">
                <a:solidFill>
                  <a:schemeClr val="tx1"/>
                </a:solidFill>
              </a:rPr>
              <a:t/>
            </a:r>
            <a:br>
              <a:rPr lang="ru-RU" sz="5700" b="1">
                <a:solidFill>
                  <a:schemeClr val="tx1"/>
                </a:solidFill>
              </a:rPr>
            </a:br>
            <a:r>
              <a:rPr lang="ru-RU" sz="5700" b="1">
                <a:solidFill>
                  <a:schemeClr val="tx1"/>
                </a:solidFill>
              </a:rPr>
              <a:t>   </a:t>
            </a:r>
            <a:r>
              <a:rPr lang="ru-RU" sz="5000" b="1">
                <a:solidFill>
                  <a:schemeClr val="tx1"/>
                </a:solidFill>
              </a:rPr>
              <a:t>Я узнал …</a:t>
            </a:r>
            <a:br>
              <a:rPr lang="ru-RU" sz="5000" b="1">
                <a:solidFill>
                  <a:schemeClr val="tx1"/>
                </a:solidFill>
              </a:rPr>
            </a:br>
            <a:r>
              <a:rPr lang="ru-RU" sz="5000" b="1">
                <a:solidFill>
                  <a:schemeClr val="tx1"/>
                </a:solidFill>
              </a:rPr>
              <a:t>   Я понял …</a:t>
            </a:r>
            <a:br>
              <a:rPr lang="ru-RU" sz="5000" b="1">
                <a:solidFill>
                  <a:schemeClr val="tx1"/>
                </a:solidFill>
              </a:rPr>
            </a:br>
            <a:r>
              <a:rPr lang="ru-RU" sz="5000" b="1">
                <a:solidFill>
                  <a:schemeClr val="tx1"/>
                </a:solidFill>
              </a:rPr>
              <a:t>  Мне понравилось …</a:t>
            </a:r>
            <a:br>
              <a:rPr lang="ru-RU" sz="5000" b="1">
                <a:solidFill>
                  <a:schemeClr val="tx1"/>
                </a:solidFill>
              </a:rPr>
            </a:br>
            <a:r>
              <a:rPr lang="ru-RU" sz="5000" b="1">
                <a:solidFill>
                  <a:schemeClr val="tx1"/>
                </a:solidFill>
              </a:rPr>
              <a:t>  Было трудно…</a:t>
            </a:r>
            <a:r>
              <a:rPr lang="ru-RU" sz="5000" b="1">
                <a:solidFill>
                  <a:srgbClr val="FFFF00"/>
                </a:solidFill>
              </a:rPr>
              <a:t> </a:t>
            </a:r>
            <a:r>
              <a:rPr lang="ru-RU" sz="3800" b="1">
                <a:solidFill>
                  <a:srgbClr val="FFFF00"/>
                </a:solidFill>
              </a:rPr>
              <a:t/>
            </a:r>
            <a:br>
              <a:rPr lang="ru-RU" sz="3800" b="1">
                <a:solidFill>
                  <a:srgbClr val="FFFF00"/>
                </a:solidFill>
              </a:rPr>
            </a:br>
            <a:r>
              <a:rPr lang="ru-RU" sz="3800" b="1">
                <a:solidFill>
                  <a:srgbClr val="FFFF00"/>
                </a:solidFill>
              </a:rPr>
              <a:t>  </a:t>
            </a:r>
            <a:r>
              <a:rPr lang="ru-RU" sz="3800" b="1">
                <a:solidFill>
                  <a:srgbClr val="FF0000"/>
                </a:solidFill>
              </a:rPr>
              <a:t/>
            </a:r>
            <a:br>
              <a:rPr lang="ru-RU" sz="3800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/>
            </a:r>
            <a:br>
              <a:rPr lang="ru-RU" b="1">
                <a:solidFill>
                  <a:srgbClr val="FF0000"/>
                </a:solidFill>
              </a:rPr>
            </a:b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ЛЕСТНИЦА УСПЕХА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6429375" y="2786063"/>
            <a:ext cx="1643063" cy="15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5715001" y="3500437"/>
            <a:ext cx="1490662" cy="61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214688" y="5643563"/>
            <a:ext cx="1643062" cy="15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179887" y="4964113"/>
            <a:ext cx="1357313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857750" y="4286250"/>
            <a:ext cx="1643063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732588" y="1700213"/>
            <a:ext cx="914400" cy="9144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19700" y="3284538"/>
            <a:ext cx="914400" cy="9144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284663" y="3213100"/>
            <a:ext cx="914400" cy="9144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779838" y="4724400"/>
            <a:ext cx="9144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916238" y="4724400"/>
            <a:ext cx="914400" cy="9144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979613" y="4797425"/>
            <a:ext cx="914400" cy="9144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7423" name="Picture 15" descr="http://miranimashek.com/_ph/111/2/73986556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196975"/>
            <a:ext cx="1828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http://s2.rimg.info/1b240b43bd6b8ca9f9d053818a6106d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652963"/>
            <a:ext cx="1192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http://img47.imageshack.us/img47/3426/44hn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28527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  <p:bldP spid="11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2667000" y="1524000"/>
            <a:ext cx="5476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Ребята!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Любите и берегите  </a:t>
            </a: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3124200" y="30480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природу страны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 родного края!</a:t>
            </a:r>
          </a:p>
        </p:txBody>
      </p:sp>
      <p:sp>
        <p:nvSpPr>
          <p:cNvPr id="2458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33812" name="Picture 20" descr="MCj043780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22002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0 из 1156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88" y="3929063"/>
            <a:ext cx="60721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по курсу ОКРУЖАЮЩИЙ МИР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 ПНШ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ОстренкоЛ.П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0" y="0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Book Antiqua" pitchFamily="18" charset="0"/>
              </a:rPr>
              <a:t>Зона пустынь</a:t>
            </a:r>
            <a:endParaRPr lang="ru-RU" sz="9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772816"/>
            <a:ext cx="6858000" cy="48936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Повторим изученную природную зону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           А) Игра «Узнай меня»(по группам)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            б)Д\З Мини сообщение «Растение и  животное   степи»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           В) тест «Степи»</a:t>
            </a:r>
          </a:p>
          <a:p>
            <a:pPr marL="514350" indent="-514350"/>
            <a:r>
              <a:rPr lang="ru-RU" sz="2400" b="1" dirty="0" smtClean="0">
                <a:solidFill>
                  <a:srgbClr val="333333"/>
                </a:solidFill>
                <a:cs typeface="Times New Roman" pitchFamily="18" charset="0"/>
              </a:rPr>
              <a:t>2. Знакомство с новой природной зоной.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А)видеосюжет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Б)работа с картой и в ТПО.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В) работа по учебнику.</a:t>
            </a:r>
          </a:p>
          <a:p>
            <a:pPr marL="514350" indent="-514350"/>
            <a:r>
              <a:rPr lang="ru-RU" sz="2400" b="1" dirty="0" smtClean="0">
                <a:solidFill>
                  <a:srgbClr val="333333"/>
                </a:solidFill>
                <a:cs typeface="Times New Roman" pitchFamily="18" charset="0"/>
              </a:rPr>
              <a:t>Физкультминутка 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Г)просмотр презентации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Д) Загадки «Растения и животные»</a:t>
            </a:r>
          </a:p>
          <a:p>
            <a:r>
              <a:rPr lang="ru-RU" sz="2400" b="1" dirty="0" smtClean="0">
                <a:solidFill>
                  <a:srgbClr val="333333"/>
                </a:solidFill>
                <a:cs typeface="Times New Roman" pitchFamily="18" charset="0"/>
              </a:rPr>
              <a:t>3. </a:t>
            </a:r>
            <a:r>
              <a:rPr lang="ru-RU" sz="2400" b="1" dirty="0" smtClean="0"/>
              <a:t> Итог урока. Домашнее задание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04664"/>
            <a:ext cx="264739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4000" dirty="0" smtClean="0"/>
              <a:t>План урока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4973349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333333"/>
                </a:solidFill>
                <a:cs typeface="Times New Roman" pitchFamily="18" charset="0"/>
              </a:rPr>
              <a:t>Игра «Узнай меня»</a:t>
            </a:r>
          </a:p>
          <a:p>
            <a:r>
              <a:rPr lang="ru-RU" sz="4000" dirty="0" smtClean="0">
                <a:solidFill>
                  <a:srgbClr val="333333"/>
                </a:solidFill>
                <a:cs typeface="Times New Roman" pitchFamily="18" charset="0"/>
              </a:rPr>
              <a:t>поработаем в группах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03703" y="2564904"/>
            <a:ext cx="67928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Задание: прочитать  текст,  </a:t>
            </a:r>
          </a:p>
          <a:p>
            <a:r>
              <a:rPr lang="ru-RU" sz="3200" dirty="0" smtClean="0"/>
              <a:t>определить, о какой природной зоне </a:t>
            </a:r>
          </a:p>
          <a:p>
            <a:r>
              <a:rPr lang="ru-RU" sz="3200" dirty="0" smtClean="0"/>
              <a:t>идёт речь.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Проверим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1.Здесь тёмные хвойные леса на широких пространствах. Хозяин здесь бурый медведь.</a:t>
            </a:r>
          </a:p>
          <a:p>
            <a:pPr eaLnBrk="1" hangingPunct="1">
              <a:defRPr/>
            </a:pPr>
            <a:r>
              <a:rPr lang="ru-RU" sz="2400" dirty="0" smtClean="0"/>
              <a:t>2.Полгода здесь день и полгода ночь. Всюду снега и льды. Солнце летом поднимается над горизонтом невысоко. Территория зоны не имеет коренного населения. </a:t>
            </a:r>
          </a:p>
          <a:p>
            <a:pPr eaLnBrk="1" hangingPunct="1">
              <a:defRPr/>
            </a:pPr>
            <a:r>
              <a:rPr lang="ru-RU" sz="2400" dirty="0" smtClean="0"/>
              <a:t>3. Деревья здесь не растут. Болотистая местность – прекрасное место для многочисленных комаров и мошкары. Лето здесь короткое. Навещают этот край летом многочисленные птицы. Мхи и лишайники господствуют всюду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857250" y="0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«Зона степей»: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642938"/>
            <a:ext cx="4429125" cy="5909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Зона степей расположена на …нашей страны: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востоке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б)севере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 Юге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2.На карте природных зон зона степей закрашена …цветом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а)зелёным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Б)розовым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В)жёлтым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коричневым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Характерный признак зоны степей…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Сплошной травянистый растительный покров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б)Отсутствие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сплошного растительного покрова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)Обилие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мхов, лишайников, кустарников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степным птицам относятся…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Ястребы,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кедровки, чайки. сойки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Красногрудые казарки, белые журавли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дрофы,  серая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куропатка,степной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орёл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642938"/>
            <a:ext cx="4357687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растений степи характерны…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Длинные корни,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мясистые стебли, листья-колючки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Стелющиеся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корни, крупные листья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Корни-луковицы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узкие тонкие листья, толстые мясистые стебли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В степи по вине человека появились экологические проблемы: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Вырубка лесов, загрязнение бытовым мусором, браконьерство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Распашка земель, выпас скота, браконьерство.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нефтью,выпас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оленей.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Какая из цепей питания характерна для степи: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Водоросли---рачки---сайка---гагарка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Ежевика-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--лемминг---песец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Зерно---суслик---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орёл-беркут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Растения---заяц-беляк---рысь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428625"/>
            <a:ext cx="5000625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Проверим: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563" y="1643063"/>
            <a:ext cx="2214562" cy="3970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28800"/>
            <a:ext cx="6246440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333333"/>
                </a:solidFill>
                <a:cs typeface="Times New Roman" pitchFamily="18" charset="0"/>
              </a:rPr>
              <a:t>Проверим домашнее задание</a:t>
            </a:r>
          </a:p>
          <a:p>
            <a:pPr algn="ctr"/>
            <a:r>
              <a:rPr lang="ru-RU" sz="4000" dirty="0" smtClean="0">
                <a:solidFill>
                  <a:srgbClr val="333333"/>
                </a:solidFill>
                <a:cs typeface="Times New Roman" pitchFamily="18" charset="0"/>
              </a:rPr>
              <a:t> Мини сообщение «Растение и  животное   степи»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1096</Words>
  <Application>Microsoft Office PowerPoint</Application>
  <PresentationFormat>Экран (4:3)</PresentationFormat>
  <Paragraphs>196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Проверим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Зарядка для глаз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           Сегодня на уроке:    Я узнал …    Я понял …   Мне понравилось …   Было трудно…          </vt:lpstr>
      <vt:lpstr>Слайд 31</vt:lpstr>
      <vt:lpstr> 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2014-11-12T17:43:21Z</dcterms:created>
  <dcterms:modified xsi:type="dcterms:W3CDTF">2014-11-16T17:51:04Z</dcterms:modified>
</cp:coreProperties>
</file>