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9072" cy="3158479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нна, морковь, собака, слава, корова, витя, ручка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6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12968" cy="18002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Анна, Слава, Витя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8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6DE428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" t="20502" r="52896" b="8054"/>
          <a:stretch>
            <a:fillRect/>
          </a:stretch>
        </p:blipFill>
        <p:spPr bwMode="auto">
          <a:xfrm>
            <a:off x="1" y="88563"/>
            <a:ext cx="3563888" cy="46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79388" y="4437063"/>
            <a:ext cx="8748712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252413" y="6597650"/>
            <a:ext cx="8747125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179388" y="115888"/>
            <a:ext cx="8748712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79388" y="2276475"/>
            <a:ext cx="8748712" cy="714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081" name="Picture 9" descr="karanda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20855" flipV="1">
            <a:off x="6300788" y="5229225"/>
            <a:ext cx="19462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576262" cy="503238"/>
          </a:xfrm>
          <a:prstGeom prst="actionButtonHom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4" descr="5C1C00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4" r="58800" b="2536"/>
          <a:stretch>
            <a:fillRect/>
          </a:stretch>
        </p:blipFill>
        <p:spPr bwMode="auto">
          <a:xfrm>
            <a:off x="5777668" y="43395"/>
            <a:ext cx="3337312" cy="446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29B9924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9" r="63058" b="2243"/>
          <a:stretch>
            <a:fillRect/>
          </a:stretch>
        </p:blipFill>
        <p:spPr bwMode="auto">
          <a:xfrm>
            <a:off x="3131840" y="2479573"/>
            <a:ext cx="2736304" cy="441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-1587" y="3933056"/>
            <a:ext cx="361950" cy="360363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5500165" y="3429000"/>
            <a:ext cx="361950" cy="360363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7739063" y="548680"/>
            <a:ext cx="361950" cy="360363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6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712968" cy="164286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орковь, собака, корова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8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2376264" cy="10668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555776" y="1988840"/>
            <a:ext cx="504056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420144" y="3005336"/>
            <a:ext cx="337599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59638" y="3356992"/>
            <a:ext cx="484170" cy="72008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\Desktop\шариков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774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двер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1524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детская руч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37112"/>
            <a:ext cx="24860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4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2808312" cy="55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ec4f05559e39cd181780c21c097a18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08920"/>
            <a:ext cx="2695345" cy="26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Другая 19">
      <a:dk1>
        <a:srgbClr val="0000FF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18</TotalTime>
  <Words>24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Mylar</vt:lpstr>
      <vt:lpstr>анна, морковь, собака, слава, корова, витя, ручка</vt:lpstr>
      <vt:lpstr>Анна, Слава, Витя</vt:lpstr>
      <vt:lpstr>Презентация PowerPoint</vt:lpstr>
      <vt:lpstr>морковь, собака, корова</vt:lpstr>
      <vt:lpstr>ручка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анна, морковь, собака, слава, корова, витя, ручка</dc:title>
  <dc:creator>admin</dc:creator>
  <cp:lastModifiedBy>admin</cp:lastModifiedBy>
  <cp:revision>4</cp:revision>
  <dcterms:created xsi:type="dcterms:W3CDTF">2014-03-16T16:12:02Z</dcterms:created>
  <dcterms:modified xsi:type="dcterms:W3CDTF">2014-03-16T17:14:56Z</dcterms:modified>
</cp:coreProperties>
</file>