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Фразеологизмы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81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Фразеологизм </a:t>
            </a:r>
            <a:r>
              <a:rPr lang="ru-RU" dirty="0"/>
              <a:t>— устойчивое сочетание слов, постоянное по своему составу и значению, воспроизводимое в речи как готовая единица.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12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Фразеологизмы изучаются в лексикологии, а не в синтаксисе потому, что во многих отношениях фразеологизмы ближе к слову, чем к словосочетанию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58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По происхождению фразеологизмы могут быть исконно русскими (</a:t>
            </a:r>
            <a:r>
              <a:rPr lang="ru-RU" i="1" dirty="0"/>
              <a:t>ни рыба не мясо, ни зги не видать</a:t>
            </a:r>
            <a:r>
              <a:rPr lang="ru-RU" dirty="0"/>
              <a:t>) и заимствованными (</a:t>
            </a:r>
            <a:r>
              <a:rPr lang="ru-RU" i="1" dirty="0"/>
              <a:t>притча во языцех</a:t>
            </a:r>
            <a:r>
              <a:rPr lang="ru-RU" dirty="0"/>
              <a:t> — старославянское; </a:t>
            </a:r>
            <a:r>
              <a:rPr lang="ru-RU" i="1" dirty="0"/>
              <a:t>синий чулок</a:t>
            </a:r>
            <a:r>
              <a:rPr lang="ru-RU" dirty="0"/>
              <a:t> — из английского, пословный перевод — </a:t>
            </a:r>
            <a:r>
              <a:rPr lang="ru-RU" dirty="0" err="1"/>
              <a:t>калька;</a:t>
            </a:r>
            <a:r>
              <a:rPr lang="ru-RU" i="1" dirty="0" err="1"/>
              <a:t>терра</a:t>
            </a:r>
            <a:r>
              <a:rPr lang="ru-RU" i="1" dirty="0"/>
              <a:t> </a:t>
            </a:r>
            <a:r>
              <a:rPr lang="ru-RU" i="1" dirty="0" err="1"/>
              <a:t>инкогнита</a:t>
            </a:r>
            <a:r>
              <a:rPr lang="ru-RU" dirty="0"/>
              <a:t> — из латинского).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56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856062" cy="6134644"/>
          </a:xfrm>
        </p:spPr>
      </p:pic>
    </p:spTree>
    <p:extLst>
      <p:ext uri="{BB962C8B-B14F-4D97-AF65-F5344CB8AC3E}">
        <p14:creationId xmlns:p14="http://schemas.microsoft.com/office/powerpoint/2010/main" val="134486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20688"/>
            <a:ext cx="5534347" cy="5800816"/>
          </a:xfrm>
        </p:spPr>
      </p:pic>
    </p:spTree>
    <p:extLst>
      <p:ext uri="{BB962C8B-B14F-4D97-AF65-F5344CB8AC3E}">
        <p14:creationId xmlns:p14="http://schemas.microsoft.com/office/powerpoint/2010/main" val="2477650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20688"/>
            <a:ext cx="6958707" cy="5303403"/>
          </a:xfrm>
        </p:spPr>
      </p:pic>
    </p:spTree>
    <p:extLst>
      <p:ext uri="{BB962C8B-B14F-4D97-AF65-F5344CB8AC3E}">
        <p14:creationId xmlns:p14="http://schemas.microsoft.com/office/powerpoint/2010/main" val="411973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48680"/>
            <a:ext cx="7404546" cy="5613382"/>
          </a:xfrm>
        </p:spPr>
      </p:pic>
    </p:spTree>
    <p:extLst>
      <p:ext uri="{BB962C8B-B14F-4D97-AF65-F5344CB8AC3E}">
        <p14:creationId xmlns:p14="http://schemas.microsoft.com/office/powerpoint/2010/main" val="398595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145"/>
            <a:ext cx="5699323" cy="6415809"/>
          </a:xfrm>
        </p:spPr>
      </p:pic>
    </p:spTree>
    <p:extLst>
      <p:ext uri="{BB962C8B-B14F-4D97-AF65-F5344CB8AC3E}">
        <p14:creationId xmlns:p14="http://schemas.microsoft.com/office/powerpoint/2010/main" val="159199210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49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Фразеологизмы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Фразеологизмы</dc:title>
  <dc:creator>Ирина</dc:creator>
  <cp:lastModifiedBy>Ирина</cp:lastModifiedBy>
  <cp:revision>1</cp:revision>
  <dcterms:created xsi:type="dcterms:W3CDTF">2014-03-23T17:56:39Z</dcterms:created>
  <dcterms:modified xsi:type="dcterms:W3CDTF">2014-03-23T19:28:23Z</dcterms:modified>
</cp:coreProperties>
</file>