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4" r:id="rId4"/>
    <p:sldId id="260" r:id="rId5"/>
    <p:sldId id="262" r:id="rId6"/>
    <p:sldId id="261" r:id="rId7"/>
    <p:sldId id="265" r:id="rId8"/>
    <p:sldId id="266" r:id="rId9"/>
    <p:sldId id="267" r:id="rId10"/>
    <p:sldId id="269" r:id="rId11"/>
    <p:sldId id="270" r:id="rId12"/>
    <p:sldId id="276" r:id="rId13"/>
    <p:sldId id="278" r:id="rId14"/>
    <p:sldId id="279" r:id="rId15"/>
    <p:sldId id="280" r:id="rId16"/>
    <p:sldId id="282" r:id="rId17"/>
    <p:sldId id="283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CC66FF"/>
    <a:srgbClr val="AB0043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0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510CD-42DF-4314-8777-FACD031AE786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6E4E-920F-4A4D-8AC2-EC50EF8A4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13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35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3071834"/>
          </a:xfrm>
          <a:noFill/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  профессии нужны- все профессии  важны</a:t>
            </a:r>
            <a:endParaRPr lang="ru-RU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643314"/>
            <a:ext cx="7286676" cy="121444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Профессия – это дело, которому человек посвящает всю свою жизнь.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5000636"/>
            <a:ext cx="6719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составитель:   </a:t>
            </a:r>
            <a:r>
              <a:rPr lang="ru-RU" dirty="0" err="1" smtClean="0"/>
              <a:t>Атапина</a:t>
            </a:r>
            <a:r>
              <a:rPr lang="ru-RU" dirty="0" smtClean="0"/>
              <a:t> Елена Васильевна</a:t>
            </a:r>
          </a:p>
          <a:p>
            <a:endParaRPr lang="ru-RU" dirty="0" smtClean="0"/>
          </a:p>
          <a:p>
            <a:r>
              <a:rPr lang="ru-RU" dirty="0" smtClean="0"/>
              <a:t>Воспитатель группы продлённого дня</a:t>
            </a:r>
          </a:p>
          <a:p>
            <a:pPr algn="ctr"/>
            <a:r>
              <a:rPr lang="ru-RU" dirty="0" smtClean="0"/>
              <a:t>2014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СТОЛЯР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Молоток в работе нужен,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И с пилою он дружен.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Все дощечки распилил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И скворечник смастерил.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88013" y="1920875"/>
            <a:ext cx="355897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АВТОИНСПЕКТОР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Он главный на дороге.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Он важный, как директор.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И смотри взглядом строгим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На всех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90481" y="1920875"/>
            <a:ext cx="355403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МАЛЯР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429156" cy="4724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Вот  на краешке  с опаской</a:t>
            </a:r>
          </a:p>
          <a:p>
            <a:r>
              <a:rPr lang="ru-RU" sz="3600" b="1" dirty="0" smtClean="0">
                <a:latin typeface="Monotype Corsiva" pitchFamily="66" charset="0"/>
              </a:rPr>
              <a:t>Он железо красит краской,</a:t>
            </a:r>
          </a:p>
          <a:p>
            <a:r>
              <a:rPr lang="ru-RU" sz="3600" b="1" dirty="0" smtClean="0">
                <a:latin typeface="Monotype Corsiva" pitchFamily="66" charset="0"/>
              </a:rPr>
              <a:t>У него в руке ведро, </a:t>
            </a:r>
          </a:p>
          <a:p>
            <a:r>
              <a:rPr lang="ru-RU" sz="3600" b="1" dirty="0" smtClean="0">
                <a:latin typeface="Monotype Corsiva" pitchFamily="66" charset="0"/>
              </a:rPr>
              <a:t>Сам раскрашен он пестро.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7" name="Содержимое 6" descr="Консультация для родителей &quot;Развитие речи дошкольников в играх&quot;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ШВЕЯ, ПОРТНИХА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Целый день сегодня шью.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Я одела всю семью.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Погоди немножко, кошка, —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Будет и тебе одёжка.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88013" y="1920875"/>
            <a:ext cx="355897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СТРОИТЕЛЬ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Средь облаков, на высоте,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Мы дружно строим новый дом,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Чтобы в тепле и красоте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Счастливо жили люди в нём.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7" name="Содержимое 6" descr="Строитель Строитель - векторная иллюстрация - купить вектор в фотобанках Автор: LoopAll Статьи и уроки для дизайнеров. Статьи по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62500" y="2404269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267200" cy="2614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" name="Содержимое 16" descr="eburg_darom: Очень нужны расчески для детей из детского дома-интерната!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317" y="3500438"/>
            <a:ext cx="4105603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43636" y="15001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35716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2928934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3500438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Поиск - Интернет-магазин &quot;Золотая скреп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3214710" cy="2857500"/>
          </a:xfrm>
          <a:prstGeom prst="rect">
            <a:avLst/>
          </a:prstGeom>
          <a:noFill/>
        </p:spPr>
      </p:pic>
      <p:pic>
        <p:nvPicPr>
          <p:cNvPr id="16" name="Рисунок 15" descr="Фотографии Фен Bonita BH-1001 - фото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66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Интересные факты о... Евгений Васеев - композитор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642918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3838572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Мурманск YouMurman.ru - Мать двоих детей наказала сына, избив молотком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26432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57148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Инструменты - Плоскогубцы малые 160-170м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6380" y="928670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DRП107 Пила. Game Over (Флудильная ветка) - Форумы Dozo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66"/>
            <a:ext cx="4181990" cy="278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357166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Rilakkuma Pentax K-r: DSLR-камера для детей :: NovaGet.ru :: - самые интересные гаджеты и Hi-Tech девайсы. Мировые новости высок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33438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офессии отцов- Шуточные стихи- Old Hamster- ПОЗДРАВЛЕНИЯ-С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ВОСПИТАТЕЛЬ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Кто все сказки, и загадки</a:t>
            </a:r>
          </a:p>
          <a:p>
            <a:r>
              <a:rPr lang="ru-RU" sz="3600" b="1" dirty="0" smtClean="0">
                <a:latin typeface="Monotype Corsiva" pitchFamily="66" charset="0"/>
              </a:rPr>
              <a:t>И стихи на память знает?</a:t>
            </a:r>
          </a:p>
          <a:p>
            <a:r>
              <a:rPr lang="ru-RU" sz="3600" b="1" dirty="0" smtClean="0">
                <a:latin typeface="Monotype Corsiva" pitchFamily="66" charset="0"/>
              </a:rPr>
              <a:t>В куклы, мячики, лошадки</a:t>
            </a:r>
          </a:p>
          <a:p>
            <a:r>
              <a:rPr lang="ru-RU" sz="3600" b="1" dirty="0" smtClean="0">
                <a:latin typeface="Monotype Corsiva" pitchFamily="66" charset="0"/>
              </a:rPr>
              <a:t>Кто до старости играет?</a:t>
            </a:r>
          </a:p>
        </p:txBody>
      </p:sp>
      <p:pic>
        <p:nvPicPr>
          <p:cNvPr id="10" name="Содержимое 9" descr="Конкурсы для воспитателей доу сборник увлекательных конкурсо…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165365"/>
            <a:ext cx="4038600" cy="394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43932" cy="1571648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УЧИТЕЛЬ</a:t>
            </a:r>
          </a:p>
        </p:txBody>
      </p:sp>
      <p:pic>
        <p:nvPicPr>
          <p:cNvPr id="13" name="Содержимое 12" descr="Новости - 24smi.com - Региональный информационно-рекламный порта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3117"/>
            <a:ext cx="4038600" cy="36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5" y="1857375"/>
            <a:ext cx="4143375" cy="4268788"/>
          </a:xfrm>
          <a:solidFill>
            <a:srgbClr val="FFCCFF">
              <a:alpha val="4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000" b="1" dirty="0" smtClean="0">
                <a:latin typeface="Monotype Corsiva" pitchFamily="66" charset="0"/>
              </a:rPr>
              <a:t>Кто учит детишек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4000" b="1" dirty="0" smtClean="0">
                <a:latin typeface="Monotype Corsiva" pitchFamily="66" charset="0"/>
              </a:rPr>
              <a:t>Читать и писать,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4000" b="1" dirty="0" smtClean="0">
                <a:latin typeface="Monotype Corsiva" pitchFamily="66" charset="0"/>
              </a:rPr>
              <a:t>Природу любить,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4000" b="1" dirty="0" smtClean="0">
                <a:latin typeface="Monotype Corsiva" pitchFamily="66" charset="0"/>
              </a:rPr>
              <a:t>Стариков уважать?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393950" y="4035425"/>
            <a:ext cx="4357688" cy="1588"/>
          </a:xfrm>
          <a:prstGeom prst="line">
            <a:avLst/>
          </a:prstGeom>
          <a:ln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Arial Black" pitchFamily="34" charset="0"/>
              </a:rPr>
              <a:t>ПОВАР</a:t>
            </a:r>
            <a:endParaRPr lang="ru-RU" sz="4800" b="1" dirty="0">
              <a:latin typeface="Arial Black" pitchFamily="34" charset="0"/>
            </a:endParaRPr>
          </a:p>
        </p:txBody>
      </p:sp>
      <p:pic>
        <p:nvPicPr>
          <p:cNvPr id="7" name="Содержимое 6" descr="Составляем 10 дневные меню! МБДОУ &quot;Детский сад 21 &quot;Лукоморье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23814"/>
            <a:ext cx="4038600" cy="362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281518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Скажи, кто так вкусно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Готовит щи капустные,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Пахучие котлеты, Салаты, винегреты,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Все завтраки, обеды?</a:t>
            </a: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ВРАЧ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7" name="Содержимое 6" descr="Комментарии пользователя eurost к статьям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02945" y="1920875"/>
            <a:ext cx="354711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Кто в дни болезней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Всех полезней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И лечит нас 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От всех болезней?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ВОДИТЕЛЬ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00240"/>
            <a:ext cx="4281518" cy="4500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Встанем  мы очень рано,</a:t>
            </a:r>
          </a:p>
          <a:p>
            <a:r>
              <a:rPr lang="ru-RU" sz="4000" b="1" dirty="0" smtClean="0">
                <a:latin typeface="Monotype Corsiva" pitchFamily="66" charset="0"/>
              </a:rPr>
              <a:t>Ведь наша забота – </a:t>
            </a:r>
          </a:p>
          <a:p>
            <a:r>
              <a:rPr lang="ru-RU" sz="4000" b="1" dirty="0" smtClean="0">
                <a:latin typeface="Monotype Corsiva" pitchFamily="66" charset="0"/>
              </a:rPr>
              <a:t>Всех  отвозить</a:t>
            </a:r>
          </a:p>
          <a:p>
            <a:r>
              <a:rPr lang="ru-RU" sz="4000" b="1" dirty="0" smtClean="0">
                <a:latin typeface="Monotype Corsiva" pitchFamily="66" charset="0"/>
              </a:rPr>
              <a:t>По  утрам  </a:t>
            </a:r>
          </a:p>
          <a:p>
            <a:r>
              <a:rPr lang="ru-RU" sz="4000" b="1" dirty="0" smtClean="0">
                <a:latin typeface="Monotype Corsiva" pitchFamily="66" charset="0"/>
              </a:rPr>
              <a:t>        на работу.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7" name="Содержимое 6" descr="Частные и бизнес объявления. Харьков. Портал Премьер.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107835"/>
            <a:ext cx="4038600" cy="40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ПАРИКМАХЕР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Дайте ножницы, расчёску,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Он вам сделает причёску.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Кто же непременно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Подстрижёт вас современно.</a:t>
            </a:r>
          </a:p>
          <a:p>
            <a:endParaRPr lang="ru-RU" dirty="0"/>
          </a:p>
        </p:txBody>
      </p:sp>
      <p:pic>
        <p:nvPicPr>
          <p:cNvPr id="7" name="Содержимое 6" descr="Задачи: расширить и закрепить представления детей о содержании трудовых действий сотрудников детского сада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32500" y="1920875"/>
            <a:ext cx="3469999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ПРОДАВЕЦ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504351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3600" b="1" dirty="0" smtClean="0">
                <a:latin typeface="Monotype Corsiva" pitchFamily="66" charset="0"/>
              </a:rPr>
              <a:t>Все мы ходим в магазины.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dirty="0" smtClean="0">
                <a:latin typeface="Monotype Corsiva" pitchFamily="66" charset="0"/>
              </a:rPr>
              <a:t> В магазинах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dirty="0" smtClean="0">
                <a:latin typeface="Monotype Corsiva" pitchFamily="66" charset="0"/>
              </a:rPr>
              <a:t>Продают нам апельсины,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dirty="0" smtClean="0">
                <a:latin typeface="Monotype Corsiva" pitchFamily="66" charset="0"/>
              </a:rPr>
              <a:t> кофе, чай и леденцы.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dirty="0" smtClean="0">
                <a:latin typeface="Monotype Corsiva" pitchFamily="66" charset="0"/>
              </a:rPr>
              <a:t>И картошку, и морковку,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dirty="0" smtClean="0">
                <a:latin typeface="Monotype Corsiva" pitchFamily="66" charset="0"/>
              </a:rPr>
              <a:t>свеклу, лук и огурец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dirty="0" smtClean="0">
                <a:latin typeface="Monotype Corsiva" pitchFamily="66" charset="0"/>
              </a:rPr>
              <a:t>Кто же это?</a:t>
            </a:r>
          </a:p>
          <a:p>
            <a:endParaRPr lang="ru-RU" dirty="0"/>
          </a:p>
        </p:txBody>
      </p:sp>
      <p:pic>
        <p:nvPicPr>
          <p:cNvPr id="7" name="Содержимое 6" descr="картинки профессия продавец для детей - Интернет-новости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32448" y="1920875"/>
            <a:ext cx="307010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ПОЖАРНИК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Если вдруг беда случится,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Где-то что-то загорится,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Там он  нужен срочно.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Всё  погасит, - это точно.</a:t>
            </a:r>
          </a:p>
          <a:p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4338" name="Picture 2" descr="лицензия МЧС. Обсуждение на LiveInternet - Российский Сервис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15136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220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Все   профессии нужны- все профессии  важны</vt:lpstr>
      <vt:lpstr>ВОСПИТАТЕЛЬ</vt:lpstr>
      <vt:lpstr>УЧИТЕЛЬ</vt:lpstr>
      <vt:lpstr>ПОВАР</vt:lpstr>
      <vt:lpstr>ВРАЧ</vt:lpstr>
      <vt:lpstr>ВОДИТЕЛЬ</vt:lpstr>
      <vt:lpstr>ПАРИКМАХЕР</vt:lpstr>
      <vt:lpstr>ПРОДАВЕЦ</vt:lpstr>
      <vt:lpstr>ПОЖАРНИК</vt:lpstr>
      <vt:lpstr>СТОЛЯР</vt:lpstr>
      <vt:lpstr>АВТОИНСПЕКТОР</vt:lpstr>
      <vt:lpstr>МАЛЯР</vt:lpstr>
      <vt:lpstr>ШВЕЯ, ПОРТНИХА</vt:lpstr>
      <vt:lpstr>СТРОИТЕЛЬ</vt:lpstr>
      <vt:lpstr>Слайд 15</vt:lpstr>
      <vt:lpstr>   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keywords/>
  <cp:lastModifiedBy>User</cp:lastModifiedBy>
  <cp:revision>25</cp:revision>
  <dcterms:created xsi:type="dcterms:W3CDTF">2013-03-26T11:26:28Z</dcterms:created>
  <dcterms:modified xsi:type="dcterms:W3CDTF">2014-11-11T19:05:40Z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TC300053439990</vt:lpwstr>
  </property>
</Properties>
</file>