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7" r:id="rId4"/>
    <p:sldId id="258" r:id="rId5"/>
    <p:sldId id="259" r:id="rId6"/>
    <p:sldId id="269" r:id="rId7"/>
    <p:sldId id="271" r:id="rId8"/>
    <p:sldId id="272" r:id="rId9"/>
    <p:sldId id="270" r:id="rId10"/>
    <p:sldId id="273" r:id="rId11"/>
    <p:sldId id="274" r:id="rId12"/>
    <p:sldId id="275" r:id="rId13"/>
    <p:sldId id="261" r:id="rId14"/>
    <p:sldId id="276" r:id="rId15"/>
    <p:sldId id="277" r:id="rId16"/>
    <p:sldId id="262" r:id="rId17"/>
    <p:sldId id="278" r:id="rId18"/>
    <p:sldId id="279" r:id="rId19"/>
    <p:sldId id="263" r:id="rId20"/>
    <p:sldId id="280" r:id="rId21"/>
    <p:sldId id="281" r:id="rId22"/>
    <p:sldId id="264" r:id="rId23"/>
    <p:sldId id="282" r:id="rId24"/>
    <p:sldId id="283" r:id="rId25"/>
    <p:sldId id="265" r:id="rId26"/>
    <p:sldId id="284" r:id="rId27"/>
    <p:sldId id="285" r:id="rId28"/>
    <p:sldId id="26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3EE7-2071-4135-8339-041F1E220EF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F5B1-9451-4880-B359-66CA0FC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71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3EE7-2071-4135-8339-041F1E220EF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F5B1-9451-4880-B359-66CA0FC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53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3EE7-2071-4135-8339-041F1E220EF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F5B1-9451-4880-B359-66CA0FC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44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3EE7-2071-4135-8339-041F1E220EF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F5B1-9451-4880-B359-66CA0FC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4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3EE7-2071-4135-8339-041F1E220EF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F5B1-9451-4880-B359-66CA0FC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2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3EE7-2071-4135-8339-041F1E220EF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F5B1-9451-4880-B359-66CA0FC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7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3EE7-2071-4135-8339-041F1E220EF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F5B1-9451-4880-B359-66CA0FC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8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3EE7-2071-4135-8339-041F1E220EF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F5B1-9451-4880-B359-66CA0FC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1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3EE7-2071-4135-8339-041F1E220EF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F5B1-9451-4880-B359-66CA0FC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3EE7-2071-4135-8339-041F1E220EF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F5B1-9451-4880-B359-66CA0FC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3EE7-2071-4135-8339-041F1E220EF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F5B1-9451-4880-B359-66CA0FC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9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13EE7-2071-4135-8339-041F1E220EF9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F5B1-9451-4880-B359-66CA0FC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6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8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2" y="1950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4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6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7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5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66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7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73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53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" y="-1780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65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2" y="216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05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" y="880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8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61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33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1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0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07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00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89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89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1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6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6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1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6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5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0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2" y="2444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4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6" y="2154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67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2</cp:revision>
  <dcterms:created xsi:type="dcterms:W3CDTF">2014-10-08T10:59:04Z</dcterms:created>
  <dcterms:modified xsi:type="dcterms:W3CDTF">2014-10-08T11:10:07Z</dcterms:modified>
</cp:coreProperties>
</file>