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117180" cy="42484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МАСТЕР-КЛАСС </a:t>
            </a:r>
            <a:r>
              <a:rPr lang="ru-RU" dirty="0" smtClean="0"/>
              <a:t>«АППЛИКАЦИЯ ИЗ ВАТНЫХ ДИСКОВ»</a:t>
            </a:r>
            <a:br>
              <a:rPr lang="ru-RU" dirty="0" smtClean="0"/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 РАМКАХ КУРСА </a:t>
            </a:r>
            <a:b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ВНЕУРОЧНОЙ ДЕЯТЕЛЬНОСТИ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«ХУДОЖЕСТВЕННОЕ ТВОРЧЕСТВО: СТАНЕМ ВОЛШЕБНИКАМИ»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8156" y="5301208"/>
            <a:ext cx="7117180" cy="14401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Головачёва Надежда </a:t>
            </a:r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Петровна, </a:t>
            </a:r>
          </a:p>
          <a:p>
            <a:pPr algn="ctr"/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учитель первой категории </a:t>
            </a:r>
          </a:p>
          <a:p>
            <a:pPr algn="ctr"/>
            <a:endParaRPr lang="ru-RU" dirty="0" smtClean="0">
              <a:solidFill>
                <a:schemeClr val="tx1">
                  <a:lumMod val="6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. Бийск, 2013 г.</a:t>
            </a:r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2273" y="332655"/>
            <a:ext cx="2468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МБОУ «СОШ №25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132856"/>
            <a:ext cx="7125113" cy="4608512"/>
          </a:xfrm>
        </p:spPr>
        <p:txBody>
          <a:bodyPr/>
          <a:lstStyle/>
          <a:p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Программа направлена на формирование общей культуры обучающихся, на их духовно-нравственное, социальное, личностное и интеллектуальное развитие и обеспечивает социальную успешность, развитие творческих способностей, саморазвитие и самосовершенствование, сохранение и укрепление здоровья обучающихся.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</a:t>
            </a:r>
            <a: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Цель </a:t>
            </a:r>
            <a:r>
              <a:rPr lang="ru-RU" sz="1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данного </a:t>
            </a:r>
            <a:r>
              <a:rPr lang="ru-RU" sz="1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курса:</a:t>
            </a:r>
            <a:r>
              <a:rPr lang="ru-RU" sz="1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гармоничное развитие учащихся средствами художественного творчества.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</a:t>
            </a:r>
            <a:r>
              <a:rPr lang="ru-RU" sz="1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Задачи курса</a:t>
            </a: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- развить творческий потенциал детей средствами художественного труда;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- формировать прикладные умения и навыки;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- воспитывать интерес к активному познанию истории материальной культуры своего и других народов, уважительное отношение к труду.</a:t>
            </a:r>
            <a:br>
              <a:rPr lang="ru-RU" sz="18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endParaRPr lang="ru-RU" sz="1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332657"/>
            <a:ext cx="7125112" cy="1512167"/>
          </a:xfrm>
        </p:spPr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Курс «Художественное творчество: станем волшебниками»</a:t>
            </a:r>
          </a:p>
          <a:p>
            <a:r>
              <a:rPr lang="ru-RU" sz="2000" dirty="0" smtClean="0"/>
              <a:t>Автор: Т.Н. </a:t>
            </a:r>
            <a:r>
              <a:rPr lang="ru-RU" sz="2000" dirty="0" err="1" smtClean="0"/>
              <a:t>Проснякова</a:t>
            </a:r>
            <a:endParaRPr lang="ru-RU" sz="2000" dirty="0" smtClean="0"/>
          </a:p>
          <a:p>
            <a:r>
              <a:rPr lang="ru-RU" sz="2000" dirty="0"/>
              <a:t>УМК: </a:t>
            </a:r>
            <a:r>
              <a:rPr lang="ru-RU" sz="2000" dirty="0" smtClean="0"/>
              <a:t>система </a:t>
            </a:r>
            <a:r>
              <a:rPr lang="ru-RU" sz="2000" dirty="0"/>
              <a:t>развивающего обучения Л.В. </a:t>
            </a:r>
            <a:r>
              <a:rPr lang="ru-RU" sz="2000" dirty="0" err="1" smtClean="0"/>
              <a:t>Занкова</a:t>
            </a:r>
            <a:r>
              <a:rPr lang="ru-RU" sz="2000" dirty="0" smtClean="0"/>
              <a:t>; может быть использован в работе по другим системам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8445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76672"/>
            <a:ext cx="7125113" cy="5760640"/>
          </a:xfrm>
        </p:spPr>
        <p:txBody>
          <a:bodyPr/>
          <a:lstStyle/>
          <a:p>
            <a:r>
              <a:rPr lang="ru-RU" sz="2000" dirty="0" smtClean="0"/>
              <a:t>       </a:t>
            </a:r>
            <a:r>
              <a:rPr lang="ru-RU" sz="2400" dirty="0" smtClean="0"/>
              <a:t>Реабилитация </a:t>
            </a:r>
            <a:r>
              <a:rPr lang="ru-RU" sz="2400" dirty="0"/>
              <a:t>изобразительным искусством - одно из эффективных направлений психолого-педагогической поддержки детей.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Уроки </a:t>
            </a:r>
            <a:r>
              <a:rPr lang="ru-RU" sz="2400" dirty="0"/>
              <a:t>ИЗО в школе должны раскрывать перед детьми цветовое богатство окружающей природы, поскольку воздействие цвета на нервную систему является одним из факторов её развития и функционирования.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 Будучи </a:t>
            </a:r>
            <a:r>
              <a:rPr lang="ru-RU" sz="2400" dirty="0"/>
              <a:t>напрямую сопряженной с важнейшими функциями (зрение, двигательная координация, речь,  мышление), </a:t>
            </a:r>
            <a:r>
              <a:rPr lang="ru-RU" sz="2400" dirty="0" err="1"/>
              <a:t>изодеятельность</a:t>
            </a:r>
            <a:r>
              <a:rPr lang="ru-RU" sz="2400" dirty="0"/>
              <a:t> не просто способствует развитию каждой из этих функций, но и связывает их между собой.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1115616" y="6453335"/>
            <a:ext cx="712511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58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2016223"/>
          </a:xfrm>
        </p:spPr>
        <p:txBody>
          <a:bodyPr/>
          <a:lstStyle/>
          <a:p>
            <a:r>
              <a:rPr lang="ru-RU" sz="2000" dirty="0"/>
              <a:t>Отмечается особая роль художественной деятельности, как в развитии психических функций, так и в активизации творческих проявлений учащихся с ЗПР.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276872"/>
            <a:ext cx="7125112" cy="4248471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Подчёркивая коррекционную ценность рисования, ручного труда, для развития ребёнка в целом и его познавательной деятельности в частности, - уделяется внимание эмоциональной стороне и развитию мелкой моторики через </a:t>
            </a:r>
            <a:r>
              <a:rPr lang="ru-RU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изодеятельность</a:t>
            </a:r>
            <a:r>
              <a:rPr lang="ru-RU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которая требует от ребёнка проявления разносторонних качеств и умений. В ходе целенаправленных занятий учащиеся начинают лучше производить сравнение, легче устанавливать сходство и различие предметов, взаимосвязь между целым и его частями. </a:t>
            </a:r>
          </a:p>
        </p:txBody>
      </p:sp>
    </p:spTree>
    <p:extLst>
      <p:ext uri="{BB962C8B-B14F-4D97-AF65-F5344CB8AC3E}">
        <p14:creationId xmlns:p14="http://schemas.microsoft.com/office/powerpoint/2010/main" val="42450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6"/>
            <a:ext cx="7125113" cy="6120680"/>
          </a:xfrm>
        </p:spPr>
        <p:txBody>
          <a:bodyPr/>
          <a:lstStyle/>
          <a:p>
            <a:r>
              <a:rPr lang="ru-RU" sz="2400" dirty="0" smtClean="0"/>
              <a:t>      Особенность </a:t>
            </a:r>
            <a:r>
              <a:rPr lang="ru-RU" sz="2400" dirty="0"/>
              <a:t>организации обучения </a:t>
            </a:r>
            <a:r>
              <a:rPr lang="ru-RU" sz="2400" dirty="0" err="1"/>
              <a:t>изодеятельности</a:t>
            </a:r>
            <a:r>
              <a:rPr lang="ru-RU" sz="2400" dirty="0"/>
              <a:t> учащихся в классе КРО проявляется в обязательном наличии пропедевтического этапа: развитие зрительного внимания, образного видения, восприятия предметов и их </a:t>
            </a:r>
            <a:r>
              <a:rPr lang="ru-RU" sz="2400" dirty="0" smtClean="0"/>
              <a:t>свойств.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 </a:t>
            </a:r>
            <a:r>
              <a:rPr lang="ru-RU" sz="2400" dirty="0" smtClean="0"/>
              <a:t>      Проводится </a:t>
            </a:r>
            <a:r>
              <a:rPr lang="ru-RU" sz="2400" dirty="0"/>
              <a:t>работа по совершенствованию и дифференциации мелких движений пальцев, кисти рук, зрительно-двигательной координации, выработке изобразительных навыков.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971600" y="6650885"/>
            <a:ext cx="712511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4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7"/>
            <a:ext cx="8568952" cy="72007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</a:rPr>
              <a:t>«АППЛИКАЦИЯ ИЗ ВАТНЫХ ДИСКОВ»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pic>
        <p:nvPicPr>
          <p:cNvPr id="4" name="Объект 3" descr="Oviechk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14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365" y="1156823"/>
            <a:ext cx="3744416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5e43547f9ff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3384376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4a389f9b11d776446d42bfc55c2b6ee65c2f066539093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094" y="4221088"/>
            <a:ext cx="3300958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204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28083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5ec6bc4942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3240360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a2511b903ee4b2668b8ff44077e276285c2f066539093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40"/>
            <a:ext cx="3384376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lebed.jpg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3240360" cy="352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P1060426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212976"/>
            <a:ext cx="3384376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228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0486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453336"/>
            <a:ext cx="8424936" cy="288032"/>
          </a:xfrm>
        </p:spPr>
        <p:txBody>
          <a:bodyPr>
            <a:normAutofit fontScale="25000" lnSpcReduction="20000"/>
          </a:bodyPr>
          <a:lstStyle/>
          <a:p>
            <a:r>
              <a:rPr lang="ru-RU" sz="5600" i="1" dirty="0"/>
              <a:t>Источник: http://stranamasterov.ru, http://teremokperm.ru, http://tiana-r.ru/</a:t>
            </a:r>
            <a:endParaRPr lang="ru-RU" sz="5600" dirty="0"/>
          </a:p>
          <a:p>
            <a:endParaRPr lang="ru-RU" dirty="0"/>
          </a:p>
        </p:txBody>
      </p:sp>
      <p:pic>
        <p:nvPicPr>
          <p:cNvPr id="4" name="Рисунок 3" descr="2_kl_verba_v_vaz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143125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IMG_9556-224x3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1336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IMG_824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30707"/>
            <a:ext cx="2880320" cy="2321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25ff56e7c93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2880320" cy="2321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1a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4842"/>
            <a:ext cx="2208781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5a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930706"/>
            <a:ext cx="2880320" cy="2321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2a.jpg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215" y="188640"/>
            <a:ext cx="2181785" cy="285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090027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86</TotalTime>
  <Words>244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Autumn</vt:lpstr>
      <vt:lpstr>МАСТЕР-КЛАСС «АППЛИКАЦИЯ ИЗ ВАТНЫХ ДИСКОВ» В РАМКАХ КУРСА  ВНЕУРОЧНОЙ ДЕЯТЕЛЬНОСТИ  «ХУДОЖЕСТВЕННОЕ ТВОРЧЕСТВО: СТАНЕМ ВОЛШЕБНИКАМИ»</vt:lpstr>
      <vt:lpstr>Программа направлена на формирование общей культуры обучающихся, на их духовно-нравственное, социальное, личностное и интеллектуальное развитие и обеспечивает социальную успешность, развитие творческих способностей, саморазвитие и самосовершенствование, сохранение и укрепление здоровья обучающихся.            Цель данного курса: гармоничное развитие учащихся средствами художественного творчества.            Задачи курса: - развить творческий потенциал детей средствами художественного труда; - формировать прикладные умения и навыки; - воспитывать интерес к активному познанию истории материальной культуры своего и других народов, уважительное отношение к труду. </vt:lpstr>
      <vt:lpstr>       Реабилитация изобразительным искусством - одно из эффективных направлений психолого-педагогической поддержки детей.         Уроки ИЗО в школе должны раскрывать перед детьми цветовое богатство окружающей природы, поскольку воздействие цвета на нервную систему является одним из факторов её развития и функционирования.          Будучи напрямую сопряженной с важнейшими функциями (зрение, двигательная координация, речь,  мышление), изодеятельность не просто способствует развитию каждой из этих функций, но и связывает их между собой. </vt:lpstr>
      <vt:lpstr>Отмечается особая роль художественной деятельности, как в развитии психических функций, так и в активизации творческих проявлений учащихся с ЗПР. </vt:lpstr>
      <vt:lpstr>      Особенность организации обучения изодеятельности учащихся в классе КРО проявляется в обязательном наличии пропедевтического этапа: развитие зрительного внимания, образного видения, восприятия предметов и их свойств.          Проводится работа по совершенствованию и дифференциации мелких движений пальцев, кисти рук, зрительно-двигательной координации, выработке изобразительных навыков. </vt:lpstr>
      <vt:lpstr>«АППЛИКАЦИЯ ИЗ ВАТНЫХ ДИСКОВ»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«АППЛИКАЦИЯ ИЗ ВАТНЫХ ДИСКОВ» В РАМКАХ КУРСА  ВНЕУРОЧНОЙ ДЕЯТЕЛЬНОСТИ  «ХУДОЖЕСТВЕННОЕ ТВОРЧЕСТВО: СТАНЕМ ВОЛШЕБНИКАМИ»</dc:title>
  <dc:creator>user</dc:creator>
  <cp:lastModifiedBy>user</cp:lastModifiedBy>
  <cp:revision>12</cp:revision>
  <dcterms:created xsi:type="dcterms:W3CDTF">2013-09-18T14:24:00Z</dcterms:created>
  <dcterms:modified xsi:type="dcterms:W3CDTF">2014-10-15T08:42:52Z</dcterms:modified>
</cp:coreProperties>
</file>