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5" r:id="rId3"/>
    <p:sldId id="271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4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nsportal.ru/user/33485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0" y="8051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FFFF66">
                  <a:lumMod val="65000"/>
                  <a:lumOff val="35000"/>
                  <a:alpha val="65000"/>
                </a:srgbClr>
              </a:gs>
              <a:gs pos="10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297262" y="6617275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C000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latin typeface="Monotype Corsiva" pitchFamily="66" charset="0"/>
                <a:hlinkClick r:id="rId14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ixs.ru/showimage/Risunok287_4334366_11063475.jpg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hlinkClick r:id="" action="ppaction://hlinkshowjump?jump=nextslide"/>
          </p:cNvPr>
          <p:cNvSpPr/>
          <p:nvPr/>
        </p:nvSpPr>
        <p:spPr>
          <a:xfrm>
            <a:off x="8266721" y="5885323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0688"/>
            <a:ext cx="5186327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7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hlinkClick r:id="" action="ppaction://hlinkshowjump?jump=nextslide"/>
          </p:cNvPr>
          <p:cNvSpPr/>
          <p:nvPr/>
        </p:nvSpPr>
        <p:spPr>
          <a:xfrm>
            <a:off x="8266721" y="5885323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" t="15385" r="77807" b="26657"/>
          <a:stretch/>
        </p:blipFill>
        <p:spPr bwMode="auto">
          <a:xfrm>
            <a:off x="1691680" y="1747703"/>
            <a:ext cx="6120680" cy="155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83147" y="3198845"/>
            <a:ext cx="64708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183147" y="2035697"/>
            <a:ext cx="892413" cy="106535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593539" y="3198845"/>
            <a:ext cx="64708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593540" y="2035697"/>
            <a:ext cx="827100" cy="106535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3"/>
          <a:stretch/>
        </p:blipFill>
        <p:spPr bwMode="auto">
          <a:xfrm>
            <a:off x="1767863" y="680322"/>
            <a:ext cx="596831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6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hlinkClick r:id="" action="ppaction://hlinkshowjump?jump=nextslide"/>
          </p:cNvPr>
          <p:cNvSpPr/>
          <p:nvPr/>
        </p:nvSpPr>
        <p:spPr>
          <a:xfrm>
            <a:off x="8266721" y="5885323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" t="12724" r="86571" b="22069"/>
          <a:stretch/>
        </p:blipFill>
        <p:spPr bwMode="auto">
          <a:xfrm>
            <a:off x="2627784" y="1696911"/>
            <a:ext cx="4447024" cy="174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416232" y="3226159"/>
            <a:ext cx="80726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416232" y="1846987"/>
            <a:ext cx="1244000" cy="128137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3"/>
          <a:stretch/>
        </p:blipFill>
        <p:spPr bwMode="auto">
          <a:xfrm>
            <a:off x="1767863" y="680322"/>
            <a:ext cx="596831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39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hlinkClick r:id="" action="ppaction://hlinkshowjump?jump=nextslide"/>
          </p:cNvPr>
          <p:cNvSpPr/>
          <p:nvPr/>
        </p:nvSpPr>
        <p:spPr>
          <a:xfrm>
            <a:off x="8266721" y="5885323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" t="20675" r="84234" b="28610"/>
          <a:stretch/>
        </p:blipFill>
        <p:spPr bwMode="auto">
          <a:xfrm>
            <a:off x="2465664" y="1884738"/>
            <a:ext cx="4752148" cy="136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2552440" y="3174287"/>
            <a:ext cx="64708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392253" y="2011139"/>
            <a:ext cx="987287" cy="106535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3"/>
          <a:stretch/>
        </p:blipFill>
        <p:spPr bwMode="auto">
          <a:xfrm>
            <a:off x="1767863" y="680322"/>
            <a:ext cx="596831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26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hlinkClick r:id="" action="ppaction://hlinkshowjump?jump=nextslide"/>
          </p:cNvPr>
          <p:cNvSpPr/>
          <p:nvPr/>
        </p:nvSpPr>
        <p:spPr>
          <a:xfrm>
            <a:off x="8266721" y="5885323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" r="89491" b="27549"/>
          <a:stretch/>
        </p:blipFill>
        <p:spPr bwMode="auto">
          <a:xfrm>
            <a:off x="2879812" y="1384573"/>
            <a:ext cx="3384376" cy="188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572000" y="3164571"/>
            <a:ext cx="64708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644008" y="2073431"/>
            <a:ext cx="864096" cy="99334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3"/>
          <a:stretch/>
        </p:blipFill>
        <p:spPr bwMode="auto">
          <a:xfrm>
            <a:off x="1767863" y="680322"/>
            <a:ext cx="596831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65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125" r="9897" b="-476"/>
          <a:stretch/>
        </p:blipFill>
        <p:spPr bwMode="auto">
          <a:xfrm>
            <a:off x="1801281" y="1584000"/>
            <a:ext cx="5904000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8266721" y="5885323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hlinkClick r:id="" action="ppaction://hlinkshowjump?jump=nextslide"/>
          </p:cNvPr>
          <p:cNvSpPr/>
          <p:nvPr/>
        </p:nvSpPr>
        <p:spPr>
          <a:xfrm>
            <a:off x="8266721" y="5885323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" t="3204" r="3608" b="-332"/>
          <a:stretch/>
        </p:blipFill>
        <p:spPr bwMode="auto">
          <a:xfrm>
            <a:off x="2123880" y="643543"/>
            <a:ext cx="489624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29374" y="1913493"/>
            <a:ext cx="5874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Monotype Corsiva" panose="03010101010201010101" pitchFamily="66" charset="0"/>
                <a:hlinkClick r:id="rId3"/>
              </a:rPr>
              <a:t>http://</a:t>
            </a:r>
            <a:r>
              <a:rPr lang="en-US" dirty="0" smtClean="0">
                <a:latin typeface="Monotype Corsiva" panose="03010101010201010101" pitchFamily="66" charset="0"/>
                <a:hlinkClick r:id="rId3"/>
              </a:rPr>
              <a:t>pixs.ru/showimage/Risunok287_4334366_11063475.jpg</a:t>
            </a:r>
            <a:r>
              <a:rPr lang="ru-RU" dirty="0" smtClean="0">
                <a:latin typeface="Monotype Corsiva" panose="03010101010201010101" pitchFamily="66" charset="0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картинки</a:t>
            </a:r>
            <a:endParaRPr lang="ru-RU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6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hlinkClick r:id="" action="ppaction://hlinkshowjump?jump=nextslide"/>
          </p:cNvPr>
          <p:cNvSpPr/>
          <p:nvPr/>
        </p:nvSpPr>
        <p:spPr>
          <a:xfrm>
            <a:off x="8266721" y="5885323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3"/>
          <a:stretch/>
        </p:blipFill>
        <p:spPr bwMode="auto">
          <a:xfrm>
            <a:off x="1767863" y="680322"/>
            <a:ext cx="596831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981" r="45085" b="31003"/>
          <a:stretch/>
        </p:blipFill>
        <p:spPr bwMode="auto">
          <a:xfrm>
            <a:off x="1928423" y="1848514"/>
            <a:ext cx="5757168" cy="141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911598" y="3131138"/>
            <a:ext cx="64708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911598" y="1979010"/>
            <a:ext cx="827100" cy="105433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66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hlinkClick r:id="" action="ppaction://hlinkshowjump?jump=nextslide"/>
          </p:cNvPr>
          <p:cNvSpPr/>
          <p:nvPr/>
        </p:nvSpPr>
        <p:spPr>
          <a:xfrm>
            <a:off x="8266721" y="5885323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5" t="2520" r="90049" b="34362"/>
          <a:stretch/>
        </p:blipFill>
        <p:spPr bwMode="auto">
          <a:xfrm>
            <a:off x="3291815" y="1446719"/>
            <a:ext cx="2860625" cy="172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452002" y="3156750"/>
            <a:ext cx="64708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291815" y="1446720"/>
            <a:ext cx="987287" cy="16122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3"/>
          <a:stretch/>
        </p:blipFill>
        <p:spPr bwMode="auto">
          <a:xfrm>
            <a:off x="1767863" y="680322"/>
            <a:ext cx="596831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53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hlinkClick r:id="" action="ppaction://hlinkshowjump?jump=nextslide"/>
          </p:cNvPr>
          <p:cNvSpPr/>
          <p:nvPr/>
        </p:nvSpPr>
        <p:spPr>
          <a:xfrm>
            <a:off x="8266721" y="5885323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" r="82482" b="27549"/>
          <a:stretch/>
        </p:blipFill>
        <p:spPr bwMode="auto">
          <a:xfrm>
            <a:off x="2052536" y="1340768"/>
            <a:ext cx="5398967" cy="194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2374796" y="3115990"/>
            <a:ext cx="64708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214609" y="1405960"/>
            <a:ext cx="987287" cy="16122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325703" y="3115990"/>
            <a:ext cx="64708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165516" y="1880834"/>
            <a:ext cx="987287" cy="11373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3"/>
          <a:stretch/>
        </p:blipFill>
        <p:spPr bwMode="auto">
          <a:xfrm>
            <a:off x="1767863" y="680322"/>
            <a:ext cx="596831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68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hlinkClick r:id="" action="ppaction://hlinkshowjump?jump=nextslide"/>
          </p:cNvPr>
          <p:cNvSpPr/>
          <p:nvPr/>
        </p:nvSpPr>
        <p:spPr>
          <a:xfrm>
            <a:off x="8266721" y="5885323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" t="13987" r="76639" b="20806"/>
          <a:stretch/>
        </p:blipFill>
        <p:spPr bwMode="auto">
          <a:xfrm>
            <a:off x="1871700" y="1766854"/>
            <a:ext cx="5760640" cy="161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107557" y="3174559"/>
            <a:ext cx="98728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979713" y="1939403"/>
            <a:ext cx="1224136" cy="11373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896621" y="3177464"/>
            <a:ext cx="103682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896621" y="1939402"/>
            <a:ext cx="1179435" cy="114026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671690" y="3184358"/>
            <a:ext cx="64708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671690" y="2011410"/>
            <a:ext cx="827100" cy="107515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3"/>
          <a:stretch/>
        </p:blipFill>
        <p:spPr bwMode="auto">
          <a:xfrm>
            <a:off x="1767863" y="680322"/>
            <a:ext cx="596831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66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hlinkClick r:id="" action="ppaction://hlinkshowjump?jump=nextslide"/>
          </p:cNvPr>
          <p:cNvSpPr/>
          <p:nvPr/>
        </p:nvSpPr>
        <p:spPr>
          <a:xfrm>
            <a:off x="8266721" y="5885323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" t="17412" r="78976" b="24626"/>
          <a:stretch/>
        </p:blipFill>
        <p:spPr bwMode="auto">
          <a:xfrm>
            <a:off x="1655674" y="1839430"/>
            <a:ext cx="6192689" cy="147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195735" y="3101983"/>
            <a:ext cx="64708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035548" y="2082851"/>
            <a:ext cx="807267" cy="9213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924919" y="3101983"/>
            <a:ext cx="64708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924919" y="2010843"/>
            <a:ext cx="719088" cy="99334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700487" y="3097993"/>
            <a:ext cx="64708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700487" y="2010843"/>
            <a:ext cx="827100" cy="9893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3"/>
          <a:stretch/>
        </p:blipFill>
        <p:spPr bwMode="auto">
          <a:xfrm>
            <a:off x="1767863" y="680322"/>
            <a:ext cx="596831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36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hlinkClick r:id="" action="ppaction://hlinkshowjump?jump=nextslide"/>
          </p:cNvPr>
          <p:cNvSpPr/>
          <p:nvPr/>
        </p:nvSpPr>
        <p:spPr>
          <a:xfrm>
            <a:off x="8266721" y="5885323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" r="81898"/>
          <a:stretch/>
        </p:blipFill>
        <p:spPr bwMode="auto">
          <a:xfrm>
            <a:off x="2139065" y="1457747"/>
            <a:ext cx="5222260" cy="232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147177" y="3076878"/>
            <a:ext cx="783170" cy="689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291193" y="1980716"/>
            <a:ext cx="931241" cy="16362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124894" y="3076878"/>
            <a:ext cx="80726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947378" y="1980716"/>
            <a:ext cx="1224136" cy="10961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3"/>
          <a:stretch/>
        </p:blipFill>
        <p:spPr bwMode="auto">
          <a:xfrm>
            <a:off x="1767863" y="680322"/>
            <a:ext cx="596831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8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мка 34"/>
          <p:cNvSpPr/>
          <p:nvPr/>
        </p:nvSpPr>
        <p:spPr>
          <a:xfrm>
            <a:off x="0" y="8051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FFFF66">
                  <a:lumMod val="65000"/>
                  <a:lumOff val="35000"/>
                  <a:alpha val="65000"/>
                </a:srgbClr>
              </a:gs>
              <a:gs pos="10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>
            <a:hlinkClick r:id="" action="ppaction://hlinkshowjump?jump=nextslide"/>
          </p:cNvPr>
          <p:cNvSpPr/>
          <p:nvPr/>
        </p:nvSpPr>
        <p:spPr>
          <a:xfrm>
            <a:off x="8266721" y="5885323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" t="18134" r="82482" b="16659"/>
          <a:stretch/>
        </p:blipFill>
        <p:spPr bwMode="auto">
          <a:xfrm>
            <a:off x="2028518" y="1863429"/>
            <a:ext cx="5086963" cy="1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5363664" y="3150014"/>
            <a:ext cx="64708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363664" y="1986866"/>
            <a:ext cx="827100" cy="106535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3"/>
          <a:stretch/>
        </p:blipFill>
        <p:spPr bwMode="auto">
          <a:xfrm>
            <a:off x="1767863" y="680322"/>
            <a:ext cx="596831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7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hlinkClick r:id="" action="ppaction://hlinkshowjump?jump=nextslide"/>
          </p:cNvPr>
          <p:cNvSpPr/>
          <p:nvPr/>
        </p:nvSpPr>
        <p:spPr>
          <a:xfrm>
            <a:off x="8266721" y="5885323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" t="9784" r="81898" b="25010"/>
          <a:stretch/>
        </p:blipFill>
        <p:spPr bwMode="auto">
          <a:xfrm>
            <a:off x="2165594" y="1636160"/>
            <a:ext cx="5172852" cy="164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289514" y="3163823"/>
            <a:ext cx="64708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228674" y="1712643"/>
            <a:ext cx="1057784" cy="13533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3"/>
          <a:stretch/>
        </p:blipFill>
        <p:spPr bwMode="auto">
          <a:xfrm>
            <a:off x="1767863" y="680322"/>
            <a:ext cx="596831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47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Матюшкина</cp:lastModifiedBy>
  <cp:revision>46</cp:revision>
  <dcterms:created xsi:type="dcterms:W3CDTF">2013-12-29T19:46:28Z</dcterms:created>
  <dcterms:modified xsi:type="dcterms:W3CDTF">2014-04-19T03:42:48Z</dcterms:modified>
</cp:coreProperties>
</file>