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3" r:id="rId7"/>
    <p:sldId id="272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7" r:id="rId16"/>
    <p:sldId id="266" r:id="rId17"/>
    <p:sldId id="274" r:id="rId18"/>
    <p:sldId id="275" r:id="rId19"/>
    <p:sldId id="276" r:id="rId20"/>
    <p:sldId id="282" r:id="rId21"/>
    <p:sldId id="278" r:id="rId22"/>
    <p:sldId id="283" r:id="rId23"/>
    <p:sldId id="279" r:id="rId24"/>
    <p:sldId id="280" r:id="rId25"/>
    <p:sldId id="281" r:id="rId26"/>
    <p:sldId id="26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onstantin\Desktop\14.&#1051;&#1080;&#1089;&#1072;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25" TargetMode="External"/><Relationship Id="rId2" Type="http://schemas.openxmlformats.org/officeDocument/2006/relationships/hyperlink" Target="http://www.edu54.ru/node/5798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5800" dirty="0" smtClean="0"/>
          </a:p>
          <a:p>
            <a:pPr algn="ctr">
              <a:buNone/>
            </a:pPr>
            <a:endParaRPr lang="ru-RU" sz="5800" dirty="0" smtClean="0"/>
          </a:p>
          <a:p>
            <a:pPr algn="ctr">
              <a:buNone/>
            </a:pPr>
            <a:endParaRPr lang="ru-RU" sz="5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Индивидуальное занятие по </a:t>
            </a:r>
          </a:p>
          <a:p>
            <a:pPr algn="ctr">
              <a:buNone/>
            </a:pPr>
            <a:endParaRPr lang="ru-RU" sz="5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РРС и ФП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и провела: </a:t>
            </a:r>
          </a:p>
          <a:p>
            <a:pPr algn="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–дефектолог Вопилова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Н.В</a:t>
            </a: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Рубцовск 2013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Поём песенку про лису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14.Лис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i="1" dirty="0" smtClean="0">
                <a:solidFill>
                  <a:srgbClr val="002060"/>
                </a:solidFill>
              </a:rPr>
              <a:t>Назови цифры и реши пример:</a:t>
            </a: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> </a:t>
            </a:r>
            <a:br>
              <a:rPr lang="ru-RU" sz="4900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Users\Konstantin\Desktop\7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1008112" cy="1236363"/>
          </a:xfrm>
          <a:prstGeom prst="rect">
            <a:avLst/>
          </a:prstGeom>
          <a:noFill/>
        </p:spPr>
      </p:pic>
      <p:pic>
        <p:nvPicPr>
          <p:cNvPr id="1029" name="Picture 5" descr="C:\Users\Konstantin\Desktop\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538" y="2564904"/>
            <a:ext cx="1010328" cy="1152128"/>
          </a:xfrm>
          <a:prstGeom prst="rect">
            <a:avLst/>
          </a:prstGeom>
          <a:noFill/>
        </p:spPr>
      </p:pic>
      <p:pic>
        <p:nvPicPr>
          <p:cNvPr id="1030" name="Picture 6" descr="C:\Users\Konstantin\Desktop\22(1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513802"/>
            <a:ext cx="1168234" cy="1224761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771800" y="3140968"/>
            <a:ext cx="5760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C:\Users\Konstantin\Desktop\im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420888"/>
            <a:ext cx="1256263" cy="1296144"/>
          </a:xfrm>
          <a:prstGeom prst="rect">
            <a:avLst/>
          </a:prstGeom>
          <a:noFill/>
        </p:spPr>
      </p:pic>
      <p:pic>
        <p:nvPicPr>
          <p:cNvPr id="14" name="Picture 7" descr="C:\Users\Konstantin\Desktop\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03202"/>
            <a:ext cx="1152128" cy="1313830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5868144" y="2996952"/>
            <a:ext cx="5760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940152" y="3356992"/>
            <a:ext cx="5760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C:\Users\Konstantin\Desktop\7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420888"/>
            <a:ext cx="1232999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Назови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LargeThumbnail_sanki_snow_shuttle_en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3858766" cy="2216317"/>
          </a:xfrm>
        </p:spPr>
      </p:pic>
      <p:sp>
        <p:nvSpPr>
          <p:cNvPr id="5" name="TextBox 4"/>
          <p:cNvSpPr txBox="1"/>
          <p:nvPr/>
        </p:nvSpPr>
        <p:spPr>
          <a:xfrm>
            <a:off x="5436096" y="2132856"/>
            <a:ext cx="2044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санки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3861048"/>
            <a:ext cx="51607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Какого цвета санки?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5157192"/>
            <a:ext cx="5862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Санки синего цвета.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/>
            </a:r>
            <a:br>
              <a:rPr lang="ru-RU" sz="6000" b="1" i="1" dirty="0" smtClean="0">
                <a:solidFill>
                  <a:srgbClr val="002060"/>
                </a:solidFill>
              </a:rPr>
            </a:br>
            <a:r>
              <a:rPr lang="ru-RU" sz="6000" b="1" i="1" dirty="0" smtClean="0">
                <a:solidFill>
                  <a:srgbClr val="002060"/>
                </a:solidFill>
              </a:rPr>
              <a:t>Игра  «Домик»</a:t>
            </a:r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3645024"/>
          <a:ext cx="8229600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692896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>
            <a:off x="0" y="1124744"/>
            <a:ext cx="9144000" cy="25202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43608" y="4653136"/>
          <a:ext cx="1967880" cy="7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960"/>
                <a:gridCol w="655960"/>
                <a:gridCol w="655960"/>
              </a:tblGrid>
              <a:tr h="7308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07904" y="4725144"/>
          <a:ext cx="196788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960"/>
                <a:gridCol w="655960"/>
                <a:gridCol w="655960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300192" y="4653136"/>
          <a:ext cx="196788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960"/>
                <a:gridCol w="655960"/>
                <a:gridCol w="655960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Улыбающееся лицо 11"/>
          <p:cNvSpPr/>
          <p:nvPr/>
        </p:nvSpPr>
        <p:spPr>
          <a:xfrm>
            <a:off x="4355976" y="4797152"/>
            <a:ext cx="626368" cy="626368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7668344" y="4725144"/>
            <a:ext cx="626368" cy="626368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1043608" y="4725144"/>
            <a:ext cx="626368" cy="626368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Будем внимательно слушать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060848"/>
            <a:ext cx="33772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Повар,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лётчик,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водитель,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учитель,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врач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2996952"/>
            <a:ext cx="5251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профессии.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Дополни предложение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5400" b="1" dirty="0" smtClean="0">
                <a:solidFill>
                  <a:srgbClr val="002060"/>
                </a:solidFill>
              </a:rPr>
              <a:t>Обеды готовит …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     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1916832"/>
            <a:ext cx="1983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повар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Konstantin\Desktop\профессии\пова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24944"/>
            <a:ext cx="4653136" cy="3489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5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5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Дополни предложение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Самолётом управляет …</a:t>
            </a:r>
          </a:p>
          <a:p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1556792"/>
            <a:ext cx="1748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пилот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Konstantin\Desktop\профессии\пило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2"/>
            <a:ext cx="4149080" cy="311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В  школе учит   ….</a:t>
            </a:r>
          </a:p>
          <a:p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628800"/>
            <a:ext cx="21083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учитель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Konstantin\Desktop\профессии\преподаватель Ву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4293096" cy="3219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             …..      строит дома для людей.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556792"/>
            <a:ext cx="2336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Строитель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Konstantin\Desktop\профессии\строитель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5157192" cy="3867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4000" b="1" dirty="0" smtClean="0">
                <a:solidFill>
                  <a:srgbClr val="002060"/>
                </a:solidFill>
              </a:rPr>
              <a:t>Как ты слышишь? </a:t>
            </a: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- Что ты будешь сейчас делать?</a:t>
            </a:r>
          </a:p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869160"/>
            <a:ext cx="7999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Я буду слушать и красиво говорить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636912"/>
            <a:ext cx="5780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 Я слышу хорошо (плохо)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Повар готовит обеды.</a:t>
            </a:r>
          </a:p>
          <a:p>
            <a:r>
              <a:rPr lang="ru-RU" sz="4000" dirty="0" smtClean="0"/>
              <a:t>Пилот  управляет самолётом.</a:t>
            </a:r>
          </a:p>
          <a:p>
            <a:r>
              <a:rPr lang="ru-RU" sz="4000" dirty="0" smtClean="0"/>
              <a:t>Учитель учит детей в школе.</a:t>
            </a:r>
          </a:p>
          <a:p>
            <a:r>
              <a:rPr lang="ru-RU" sz="4000" dirty="0" smtClean="0"/>
              <a:t>Строитель строит дома для людей.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Составь предложение:</a:t>
            </a:r>
            <a:endParaRPr lang="ru-RU" dirty="0"/>
          </a:p>
        </p:txBody>
      </p:sp>
      <p:pic>
        <p:nvPicPr>
          <p:cNvPr id="6146" name="Picture 2" descr="C:\Users\Konstantin\Desktop\профессии\художни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034617" cy="45259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19672" y="5805264"/>
            <a:ext cx="5977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Художник пишет картину.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1556792"/>
            <a:ext cx="2194832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Слушай внимательно!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Будем читать рассказ.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Москва - столица нашего государства.</a:t>
            </a:r>
          </a:p>
          <a:p>
            <a:r>
              <a:rPr lang="ru-RU" dirty="0" smtClean="0"/>
              <a:t>На Красной площади   стоит Кремль. </a:t>
            </a:r>
          </a:p>
          <a:p>
            <a:r>
              <a:rPr lang="ru-RU" dirty="0" smtClean="0"/>
              <a:t>На башне сверкает  звезда. </a:t>
            </a:r>
          </a:p>
          <a:p>
            <a:r>
              <a:rPr lang="ru-RU" dirty="0" smtClean="0"/>
              <a:t>Многие люди хотят увидеть столицу. </a:t>
            </a:r>
          </a:p>
          <a:p>
            <a:r>
              <a:rPr lang="ru-RU" dirty="0" smtClean="0"/>
              <a:t>На улицах и проспектах Москвы много людей и машин. </a:t>
            </a:r>
          </a:p>
          <a:p>
            <a:r>
              <a:rPr lang="ru-RU" dirty="0" smtClean="0"/>
              <a:t>В городе много заводов и фабрик.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Москва - столица нашего государства.</a:t>
            </a:r>
          </a:p>
          <a:p>
            <a:r>
              <a:rPr lang="ru-RU" dirty="0" smtClean="0"/>
              <a:t>Самое дорогое и главное место для людей в Москве - Красная площадь. </a:t>
            </a:r>
          </a:p>
          <a:p>
            <a:r>
              <a:rPr lang="ru-RU" dirty="0" smtClean="0"/>
              <a:t>На Красной площади   стоит Кремль. </a:t>
            </a:r>
          </a:p>
          <a:p>
            <a:r>
              <a:rPr lang="ru-RU" dirty="0" smtClean="0"/>
              <a:t>На самой большой и красивой башне сверкает  звезда, и находятся кремлёвские куранты. </a:t>
            </a:r>
          </a:p>
          <a:p>
            <a:r>
              <a:rPr lang="ru-RU" dirty="0" smtClean="0"/>
              <a:t>В Москве много красивых старинных дворцов и новых построек. </a:t>
            </a:r>
          </a:p>
          <a:p>
            <a:r>
              <a:rPr lang="ru-RU" dirty="0" smtClean="0"/>
              <a:t>Многие люди хотят увидеть столицу. </a:t>
            </a:r>
          </a:p>
          <a:p>
            <a:r>
              <a:rPr lang="ru-RU" dirty="0" smtClean="0"/>
              <a:t>На улицах и проспектах Москвы много людей и машин. </a:t>
            </a:r>
          </a:p>
          <a:p>
            <a:r>
              <a:rPr lang="ru-RU" dirty="0" smtClean="0"/>
              <a:t>В городе много заводов и фабрик.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9-019-Rossija-Rodina-mo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http://www.edu54.ru/node/57983</a:t>
            </a:r>
            <a:r>
              <a:rPr lang="ru-RU" dirty="0" smtClean="0"/>
              <a:t> анимированные цифры</a:t>
            </a:r>
          </a:p>
          <a:p>
            <a:r>
              <a:rPr lang="en-US" dirty="0" smtClean="0">
                <a:hlinkClick r:id="rId3"/>
              </a:rPr>
              <a:t>http://images.yandex.ru/yandsearch?text=%</a:t>
            </a:r>
            <a:endParaRPr lang="ru-RU" dirty="0" smtClean="0"/>
          </a:p>
          <a:p>
            <a:r>
              <a:rPr lang="ru-RU" dirty="0" smtClean="0"/>
              <a:t>Санки</a:t>
            </a:r>
          </a:p>
          <a:p>
            <a:r>
              <a:rPr lang="en-US" dirty="0" smtClean="0">
                <a:hlinkClick r:id="rId3"/>
              </a:rPr>
              <a:t>http://images.yandex.ru/yandsearch?text=%</a:t>
            </a:r>
            <a:endParaRPr lang="ru-RU" dirty="0" smtClean="0"/>
          </a:p>
          <a:p>
            <a:r>
              <a:rPr lang="ru-RU" dirty="0" smtClean="0"/>
              <a:t>Москва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Будем делать зарядку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334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1524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09600" y="324485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590800" y="2514600"/>
            <a:ext cx="1219200" cy="1219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514600" y="2438400"/>
            <a:ext cx="1371600" cy="1371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514600" y="2362200"/>
            <a:ext cx="1447800" cy="1447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438400" y="2286000"/>
            <a:ext cx="1600200" cy="1524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438400" y="2286000"/>
            <a:ext cx="1600200" cy="1600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2438400" y="2209800"/>
            <a:ext cx="16002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2362200" y="2209800"/>
            <a:ext cx="17526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2286000" y="2133600"/>
            <a:ext cx="1828800" cy="1752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209800" y="2057400"/>
            <a:ext cx="1905000" cy="1905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2133600" y="1981200"/>
            <a:ext cx="2057400" cy="2057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600">
                <a:solidFill>
                  <a:schemeClr val="accent2"/>
                </a:solidFill>
              </a:rPr>
              <a:t>10</a:t>
            </a:r>
          </a:p>
        </p:txBody>
      </p:sp>
      <p:pic>
        <p:nvPicPr>
          <p:cNvPr id="25" name="Picture 3" descr="забор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81128"/>
            <a:ext cx="7772400" cy="177006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334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1524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09600" y="324485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590800" y="2514600"/>
            <a:ext cx="1219200" cy="1219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514600" y="2438400"/>
            <a:ext cx="1371600" cy="1371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514600" y="2362200"/>
            <a:ext cx="1447800" cy="1447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438400" y="2286000"/>
            <a:ext cx="1600200" cy="1524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438400" y="2286000"/>
            <a:ext cx="1600200" cy="1600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2438400" y="2209800"/>
            <a:ext cx="16002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2362200" y="2209800"/>
            <a:ext cx="17526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2286000" y="2133600"/>
            <a:ext cx="1828800" cy="1752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209800" y="2057400"/>
            <a:ext cx="1905000" cy="1905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2133600" y="1981200"/>
            <a:ext cx="2057400" cy="2057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600" dirty="0">
                <a:solidFill>
                  <a:schemeClr val="accent2"/>
                </a:solidFill>
              </a:rPr>
              <a:t>10</a:t>
            </a:r>
          </a:p>
        </p:txBody>
      </p:sp>
      <p:pic>
        <p:nvPicPr>
          <p:cNvPr id="25" name="Picture 2" descr="дудочка"/>
          <p:cNvPicPr>
            <a:picLocks noChangeAspect="1" noChangeArrowheads="1"/>
          </p:cNvPicPr>
          <p:nvPr/>
        </p:nvPicPr>
        <p:blipFill>
          <a:blip r:embed="rId2" cstate="print">
            <a:lum bright="6000" contrast="24000"/>
          </a:blip>
          <a:srcRect/>
          <a:stretch>
            <a:fillRect/>
          </a:stretch>
        </p:blipFill>
        <p:spPr bwMode="auto">
          <a:xfrm>
            <a:off x="0" y="4293096"/>
            <a:ext cx="9054049" cy="2045298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334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1524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09600" y="324485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590800" y="2514600"/>
            <a:ext cx="1219200" cy="1219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514600" y="2438400"/>
            <a:ext cx="1371600" cy="1371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514600" y="2362200"/>
            <a:ext cx="1447800" cy="1447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438400" y="2286000"/>
            <a:ext cx="1600200" cy="1524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438400" y="2286000"/>
            <a:ext cx="1600200" cy="1600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2438400" y="2209800"/>
            <a:ext cx="16002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2362200" y="2209800"/>
            <a:ext cx="17526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2286000" y="2133600"/>
            <a:ext cx="1828800" cy="1752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209800" y="2057400"/>
            <a:ext cx="1905000" cy="1905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2133600" y="1981200"/>
            <a:ext cx="2057400" cy="2057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600">
                <a:solidFill>
                  <a:schemeClr val="accent2"/>
                </a:solidFill>
              </a:rPr>
              <a:t>10</a:t>
            </a:r>
          </a:p>
        </p:txBody>
      </p:sp>
      <p:pic>
        <p:nvPicPr>
          <p:cNvPr id="23" name="Picture 13" descr="блин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76800"/>
            <a:ext cx="7848600" cy="1820863"/>
          </a:xfrm>
          <a:prstGeom prst="rect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334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1524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09600" y="324485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590800" y="2514600"/>
            <a:ext cx="1219200" cy="1219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514600" y="2438400"/>
            <a:ext cx="1371600" cy="1371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514600" y="2362200"/>
            <a:ext cx="1447800" cy="1447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438400" y="2286000"/>
            <a:ext cx="1600200" cy="1524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438400" y="2286000"/>
            <a:ext cx="1600200" cy="1600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2438400" y="2209800"/>
            <a:ext cx="16002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2362200" y="2209800"/>
            <a:ext cx="17526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2286000" y="2133600"/>
            <a:ext cx="1828800" cy="1752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209800" y="2057400"/>
            <a:ext cx="1905000" cy="1905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2133600" y="1981200"/>
            <a:ext cx="2057400" cy="2057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600">
                <a:solidFill>
                  <a:schemeClr val="accent2"/>
                </a:solidFill>
              </a:rPr>
              <a:t>10</a:t>
            </a:r>
          </a:p>
        </p:txBody>
      </p:sp>
      <p:pic>
        <p:nvPicPr>
          <p:cNvPr id="23" name="Picture 39" descr="месим тес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509120"/>
            <a:ext cx="7924800" cy="1843088"/>
          </a:xfrm>
          <a:prstGeom prst="rect">
            <a:avLst/>
          </a:prstGeom>
          <a:noFill/>
          <a:ln w="57150">
            <a:solidFill>
              <a:srgbClr val="0099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6000" b="1" dirty="0" smtClean="0">
                <a:solidFill>
                  <a:srgbClr val="002060"/>
                </a:solidFill>
              </a:rPr>
              <a:t>Скажи громко  «С»</a:t>
            </a:r>
          </a:p>
          <a:p>
            <a:pPr>
              <a:lnSpc>
                <a:spcPct val="150000"/>
              </a:lnSpc>
            </a:pPr>
            <a:r>
              <a:rPr lang="ru-RU" sz="6000" b="1" dirty="0" smtClean="0">
                <a:solidFill>
                  <a:srgbClr val="002060"/>
                </a:solidFill>
              </a:rPr>
              <a:t>Скажи тихо «с»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rgbClr val="002060"/>
                </a:solidFill>
              </a:rPr>
              <a:t>Са-са-са</a:t>
            </a:r>
            <a:r>
              <a:rPr lang="ru-RU" sz="6000" b="1" dirty="0" smtClean="0">
                <a:solidFill>
                  <a:srgbClr val="002060"/>
                </a:solidFill>
              </a:rPr>
              <a:t>, </a:t>
            </a:r>
            <a:r>
              <a:rPr lang="ru-RU" sz="6000" b="1" dirty="0" err="1" smtClean="0">
                <a:solidFill>
                  <a:srgbClr val="002060"/>
                </a:solidFill>
              </a:rPr>
              <a:t>са-са-са</a:t>
            </a:r>
            <a:r>
              <a:rPr lang="ru-RU" sz="6000" b="1" dirty="0" smtClean="0">
                <a:solidFill>
                  <a:srgbClr val="002060"/>
                </a:solidFill>
              </a:rPr>
              <a:t> —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Сапоги, сарай, лиса.</a:t>
            </a:r>
          </a:p>
          <a:p>
            <a:r>
              <a:rPr lang="ru-RU" sz="6000" b="1" dirty="0" err="1" smtClean="0">
                <a:solidFill>
                  <a:srgbClr val="002060"/>
                </a:solidFill>
              </a:rPr>
              <a:t>Со-со-со</a:t>
            </a:r>
            <a:r>
              <a:rPr lang="ru-RU" sz="6000" b="1" dirty="0" smtClean="0">
                <a:solidFill>
                  <a:srgbClr val="002060"/>
                </a:solidFill>
              </a:rPr>
              <a:t>, </a:t>
            </a:r>
            <a:r>
              <a:rPr lang="ru-RU" sz="6000" b="1" dirty="0" err="1" smtClean="0">
                <a:solidFill>
                  <a:srgbClr val="002060"/>
                </a:solidFill>
              </a:rPr>
              <a:t>со-со-со</a:t>
            </a:r>
            <a:r>
              <a:rPr lang="ru-RU" sz="6000" b="1" dirty="0" smtClean="0">
                <a:solidFill>
                  <a:srgbClr val="002060"/>
                </a:solidFill>
              </a:rPr>
              <a:t> —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Сокол, соболь, колесо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343</Words>
  <Application>Microsoft Office PowerPoint</Application>
  <PresentationFormat>Экран (4:3)</PresentationFormat>
  <Paragraphs>125</Paragraphs>
  <Slides>26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Поём песенку про лису</vt:lpstr>
      <vt:lpstr>Назови цифры и реши пример:   </vt:lpstr>
      <vt:lpstr>Назови </vt:lpstr>
      <vt:lpstr> Игра  «Домик» </vt:lpstr>
      <vt:lpstr>Будем внимательно слушать</vt:lpstr>
      <vt:lpstr>Дополни предложение</vt:lpstr>
      <vt:lpstr>Слайд 16</vt:lpstr>
      <vt:lpstr>Слайд 17</vt:lpstr>
      <vt:lpstr>Слайд 18</vt:lpstr>
      <vt:lpstr>Слайд 19</vt:lpstr>
      <vt:lpstr>Слайд 20</vt:lpstr>
      <vt:lpstr>Составь предложение:</vt:lpstr>
      <vt:lpstr>Слайд 22</vt:lpstr>
      <vt:lpstr>Москва </vt:lpstr>
      <vt:lpstr>Москва </vt:lpstr>
      <vt:lpstr>Слайд 25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Konstantin</dc:creator>
  <cp:lastModifiedBy>Konstantin</cp:lastModifiedBy>
  <cp:revision>15</cp:revision>
  <dcterms:created xsi:type="dcterms:W3CDTF">2013-12-10T14:55:53Z</dcterms:created>
  <dcterms:modified xsi:type="dcterms:W3CDTF">2013-12-15T13:40:58Z</dcterms:modified>
</cp:coreProperties>
</file>