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40DC6-A16B-456C-A0BB-9CC2E76517B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F052-2338-405E-87B9-0A8068DCF92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40DC6-A16B-456C-A0BB-9CC2E76517B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F052-2338-405E-87B9-0A8068DCF9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40DC6-A16B-456C-A0BB-9CC2E76517B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F052-2338-405E-87B9-0A8068DCF9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40DC6-A16B-456C-A0BB-9CC2E76517B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F052-2338-405E-87B9-0A8068DCF92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40DC6-A16B-456C-A0BB-9CC2E76517B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F052-2338-405E-87B9-0A8068DCF9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40DC6-A16B-456C-A0BB-9CC2E76517B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F052-2338-405E-87B9-0A8068DCF92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40DC6-A16B-456C-A0BB-9CC2E76517B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F052-2338-405E-87B9-0A8068DCF92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40DC6-A16B-456C-A0BB-9CC2E76517B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F052-2338-405E-87B9-0A8068DCF9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40DC6-A16B-456C-A0BB-9CC2E76517B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F052-2338-405E-87B9-0A8068DCF9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40DC6-A16B-456C-A0BB-9CC2E76517B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F052-2338-405E-87B9-0A8068DCF9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40DC6-A16B-456C-A0BB-9CC2E76517B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F052-2338-405E-87B9-0A8068DCF92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2A40DC6-A16B-456C-A0BB-9CC2E76517B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857F052-2338-405E-87B9-0A8068DCF92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764704"/>
            <a:ext cx="9036496" cy="536177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7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по картине </a:t>
            </a:r>
            <a:r>
              <a:rPr lang="ru-RU" sz="7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«Зимние забавы»</a:t>
            </a:r>
            <a:endParaRPr lang="ru-RU" sz="72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11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23" y="0"/>
            <a:ext cx="8846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130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548680"/>
            <a:ext cx="8856984" cy="4896544"/>
          </a:xfrm>
        </p:spPr>
        <p:txBody>
          <a:bodyPr/>
          <a:lstStyle/>
          <a:p>
            <a:pPr algn="ctr"/>
            <a:r>
              <a:rPr lang="ru-RU" sz="3600" dirty="0"/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закончить наше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сочинение?</a:t>
            </a:r>
          </a:p>
          <a:p>
            <a:pPr marL="45720" indent="0">
              <a:buNone/>
            </a:pPr>
            <a:endParaRPr lang="ru-RU" dirty="0" smtClean="0"/>
          </a:p>
          <a:p>
            <a:pPr>
              <a:buFont typeface="+mj-lt"/>
              <a:buAutoNum type="arabicPeriod"/>
            </a:pPr>
            <a:r>
              <a:rPr lang="ru-RU" sz="4000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Весело ребятам зимой.</a:t>
            </a:r>
            <a:endParaRPr lang="ru-RU" sz="40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4000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Весело ребятам зимой?</a:t>
            </a:r>
            <a:endParaRPr lang="ru-RU" sz="40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4000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Весело ребятам зимой!</a:t>
            </a:r>
            <a:endParaRPr lang="ru-RU" sz="40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052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773" y="5680"/>
            <a:ext cx="9200489" cy="6852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700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05114803"/>
              </p:ext>
            </p:extLst>
          </p:nvPr>
        </p:nvGraphicFramePr>
        <p:xfrm>
          <a:off x="777993" y="1124744"/>
          <a:ext cx="8352928" cy="4392488"/>
        </p:xfrm>
        <a:graphic>
          <a:graphicData uri="http://schemas.openxmlformats.org/drawingml/2006/table">
            <a:tbl>
              <a:tblPr/>
              <a:tblGrid>
                <a:gridCol w="8352928"/>
              </a:tblGrid>
              <a:tr h="4392488">
                <a:tc>
                  <a:txBody>
                    <a:bodyPr/>
                    <a:lstStyle/>
                    <a:p>
                      <a:r>
                        <a:rPr lang="ru-RU" sz="5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Вводная часть.</a:t>
                      </a:r>
                      <a:br>
                        <a:rPr lang="ru-RU" sz="5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5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Основная часть.</a:t>
                      </a:r>
                      <a:br>
                        <a:rPr lang="ru-RU" sz="5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5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5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Концовка.</a:t>
                      </a:r>
                      <a:endParaRPr lang="ru-RU" sz="5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08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352928" cy="5001736"/>
          </a:xfrm>
        </p:spPr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думаете, как надо начать сочинение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1)Был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ясный зимн</a:t>
            </a: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ий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день.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2)Н</a:t>
            </a:r>
            <a:r>
              <a:rPr lang="ru-RU" sz="32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ступили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зимн</a:t>
            </a: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</a:t>
            </a: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никулы.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3)Весь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январь ст</a:t>
            </a: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яли лютые м</a:t>
            </a: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оро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зы.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4)Ноч</a:t>
            </a:r>
            <a:r>
              <a:rPr lang="ru-RU" sz="32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выпал пу</a:t>
            </a: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стый сне</a:t>
            </a: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366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692696"/>
            <a:ext cx="8964488" cy="5256584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часть:</a:t>
            </a:r>
          </a:p>
          <a:p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вышли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ребята двор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37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68" y="116632"/>
            <a:ext cx="8344795" cy="63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588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0"/>
            <a:ext cx="8604447" cy="645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517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-8175"/>
            <a:ext cx="5408483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046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290" y="1"/>
            <a:ext cx="521109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947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</TotalTime>
  <Words>50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3</cp:revision>
  <dcterms:created xsi:type="dcterms:W3CDTF">2014-02-09T06:57:00Z</dcterms:created>
  <dcterms:modified xsi:type="dcterms:W3CDTF">2014-02-09T06:33:04Z</dcterms:modified>
</cp:coreProperties>
</file>