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49" d="100"/>
          <a:sy n="49" d="100"/>
        </p:scale>
        <p:origin x="-102" y="-1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B24F3C-5242-4308-90B6-C27725B9F1EE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ACD3AC-7A43-494C-9065-64B670E8FF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projekt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Русские народные праздники лучше всего описывают внешнюю и внутреннюю жизнь русских людей. Каждый праздник на Руси сопровождался обрядами и обычаями, создавая русскую традицию празднования. </a:t>
            </a:r>
          </a:p>
          <a:p>
            <a:r>
              <a:rPr lang="ru-RU" sz="2000" dirty="0" smtClean="0"/>
              <a:t>Большая часть праздников родилась во времена язычества древних славян. Позже, когда Христианская вера поборола языческую, на Руси все же сохранились элементы обычаев язычества.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Обрядовые праздники на Руси</a:t>
            </a:r>
            <a:endParaRPr lang="ru-RU" sz="72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Пасха </a:t>
            </a:r>
            <a:endParaRPr lang="ru-RU" sz="8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533756"/>
            <a:ext cx="4248472" cy="293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1484784"/>
            <a:ext cx="3995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Д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ля православных христиан Пасха - главный праздник, это праздник Воскресения Иисуса Христа. В пасхальном ритуале важное место занимала обрядовая еда, в которую обязательно входили пасха, кулич и крашенные яйца. Обязательно пекли  хлеб, который называли куличом. Считали, что если кулич удался, в семье будет все хорошо, если же он в печи не подойдет, растрескается корка и пр. – надо ждать несчастья.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5892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Празднование Пасхи начиналось приветствием друг друга словами «Христос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воскресе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» и ответным «Воистину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воскресе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» и дарили друг другу пасхальные яйца.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43711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Пасху же делали «сырную» - из творога, в которой клали масло, сахар, изюм и прочие снадобья, а потом выкладывали в деревянную форму в виде четырехгранной пирамиды; на стенках формы обычно вырезались узоры и буквы. Пасху и кулич вместе с окрашенными в четверг яйцами святили в церкви.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210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Русские праздники и обряды являются неотъемлемой частью нашей жизни, изменяющихся под влиянием различных преобразований. На разных этапах русской истории появлялись новые праздники и обряды. Большинство из них исчезли, но некоторые вошли в нашу жизнь на многие века.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268760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Презентацию подготовила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4000" dirty="0" err="1" smtClean="0">
                <a:solidFill>
                  <a:srgbClr val="0070C0"/>
                </a:solidFill>
                <a:latin typeface="Monotype Corsiva" pitchFamily="66" charset="0"/>
              </a:rPr>
              <a:t>Лахминова</a:t>
            </a:r>
            <a:r>
              <a:rPr lang="ru-RU" sz="4000" smtClean="0">
                <a:solidFill>
                  <a:srgbClr val="0070C0"/>
                </a:solidFill>
                <a:latin typeface="Monotype Corsiva" pitchFamily="66" charset="0"/>
              </a:rPr>
              <a:t> Г.Н.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44522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Используемые источники:  1)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http://www.artprojekt.ru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                                 2)</a:t>
            </a:r>
            <a:r>
              <a:rPr lang="en-US" dirty="0" smtClean="0">
                <a:solidFill>
                  <a:srgbClr val="0070C0"/>
                </a:solidFill>
              </a:rPr>
              <a:t> http://www.rusobryad.ru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Семейные обряды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36338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Семейные обряды (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обряды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жизненного цикла) были известны человечеству с древнейших времен. Это комплекс традиций, обычаев и обрядов, обеспечивающих оформление переломных событий, разделяющих цикл жизни человека на отдельные этапы: рождение, свадьба и старость.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Обряд рождения и крещения</a:t>
            </a:r>
            <a:endParaRPr lang="ru-RU" sz="60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340768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Рождение ребенка на Руси сопровождалось целой серией обрядов.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420888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Они продолжались от рождения до годовщины. Далее церковное крещение и обед в честь ребенка, крестины. Обычно в годовщину осуществлялся обряд первой стрижки ребенка.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4005064"/>
            <a:ext cx="354299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348880"/>
            <a:ext cx="2428528" cy="24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5229200"/>
            <a:ext cx="3264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Таинства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Крещения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и Миропомазания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            Свадьбы</a:t>
            </a:r>
            <a:endParaRPr lang="ru-RU" sz="6600" b="1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2943200" cy="2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 rot="10800000" flipV="1">
            <a:off x="3419872" y="1628800"/>
            <a:ext cx="53995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</a:rPr>
              <a:t>В древности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</a:rPr>
              <a:t>на Руси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</a:rPr>
              <a:t>свадьбы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</a:rPr>
              <a:t>праздновали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</a:rPr>
              <a:t> широко и весело, гостей было много, а обычаи выполнялись всеми участниками торжества так аккуратно и четко, что свадебная церемония длилась несколько дней. </a:t>
            </a:r>
          </a:p>
          <a:p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Свадебные обряды можно разделить на три периода: предсвадебный, свадебный, послесвадебный.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предсвадебным обрядам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можно отнести сватовство, смотрины, сговор, великая неделя, баня, девичник. 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К </a:t>
            </a:r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свадебному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– обряды, совершавшиеся утром в день свадьбы в семье жениха, в семье невесты, приезд свадебного поезда в дом невесты, обряд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отдавания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жениху невесты, отъезд к венцу, приезд после венчания в дом жениха, свадебный пир.</a:t>
            </a:r>
          </a:p>
          <a:p>
            <a:r>
              <a:rPr lang="ru-RU" sz="1600" b="1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Послесвадебные</a:t>
            </a:r>
            <a:r>
              <a:rPr lang="ru-RU" sz="1600" u="sng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-  обряды утра первого дня после свадьбы, а также обряды, совершавшиеся в течение первого брачного года.</a:t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        Со временем свадебная обрядность изменилась. Многие действия, в основном ритуальные и магические стали восприниматься как игра или шутка.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789040"/>
            <a:ext cx="2872532" cy="275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Похоронные обряды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4375931" cy="315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48064" y="1412776"/>
            <a:ext cx="3438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 принятии русскими христианской веры, тела стали погребать, заимствуя это обыкновение от Греков. Покойника обмывали, надевали на него чистое белье, в рот клали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оболь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(мелкая монета для заплаты Харону за перевоз через реку Лету). Покойника клали на стол непременно ногами к дверям. Родственники молились о душе усопшего, имея в руках зажженные свечи.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869160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Часто нанимали плакальщиц голосить по покойнику. Петр I запретил выть по покойникам в 1715 году по случаю кончины супруги царя Иоанна Прасковьи Федоровны.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          Хоронили обыкновенно в день смерти и непременно до захождения солнца. Отвозили тела умерших на кладбище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  <a:latin typeface="Monotype Corsiva" pitchFamily="66" charset="0"/>
              </a:rPr>
              <a:t>Календарные и церковные обряды</a:t>
            </a:r>
            <a:endParaRPr lang="ru-RU" sz="8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5699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Самыми ранними, известными на Руси народными праздниками и обрядами были календарные, связанные с земледельческим календарем славян, которые начинались в декабре и заканчивались осенью, с завершением уборки урожая.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     Затем, с принятием Русью христианства, появились праздники и обряды церковные (православные, религиозные). В праздничные дни верующие обязаны были посещать церковь для общей молитвы, а по выходе из нее занимались богоугодными делами: молитвой, утешением скорбящих.</a:t>
            </a: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7030A0"/>
                </a:solidFill>
                <a:latin typeface="Monotype Corsiva" pitchFamily="66" charset="0"/>
              </a:rPr>
              <a:t>Святки</a:t>
            </a:r>
            <a:endParaRPr lang="ru-RU" sz="8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35616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77072"/>
            <a:ext cx="374163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Святки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светлые вечера, так обычно называются дни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праздненства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дни веселья и дни священного торжества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Рождества Христова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начинавшегося с 25 декабря и оканчивавшегося обычно 7 января следующего года.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3569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Во время святок молодежь собиралась в теплых домах и устраивала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колядование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, гадание, игрища ряженых. Гадание на святки было главным девичьим развлечением. Каждой девушке хотелось узнать что ее ожидает в будущем, особенно волновали мысли о предстоящем замужестве.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Крещение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72816"/>
            <a:ext cx="2910458" cy="351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дин из больших зимних праздников - день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Богоявления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или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Крещения Господня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8529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Ритуальное омовение знают многие народы. Вода - универсальный символ жизни, но одновременно - и смерти: в пучинах вод таится погибель. Обряд погружения в воды озер и источников становится священным актом приобщения к чередованию жизни и смерти, к постоянному обновлению природы.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1960" y="1268760"/>
            <a:ext cx="43022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На пороге весны отмечали еще один веселый праздник -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Масленицу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. Известна она еще с языческих времен как праздник проводов зимы и встречи весны.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Церковь совместила Масленицу с кануном Великого поста, поэтому сроки ее празднования подвижны: от конца января - начала февраля до конца февраля - начала марта по старому стилю. В церковных книгах Масленица называется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сырной неделей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, потому что в последнюю неделю перед постом уже не разрешалось есть мясо, но молочные продукты: сыр, яйца, в том числе масло, которым обильно поливали блины - главное праздничное блюдо, - еще не были под запретом. </a:t>
            </a:r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65313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На свободных пространствах строились балаганы, раскидывались торговые ряды, устанавливались перекидные качели, устраивалось катание с ледяных гор. Обязательным было представление с медведями. Народ зазывали на театральные представления. 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Все неделю москвичи праздновали масленицу. Каждый ее день имел свое название: понедельник - встреча, вторник -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заигрыши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среда - лакомки, четверг - разгул, пятница - тещины вечерки, суббота -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золовкины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посиделки и, наконец, воскресенье - проводы Масленицы , прощенный день. 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24744"/>
            <a:ext cx="2996305" cy="35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</a:rPr>
              <a:t>Широкая масленица </a:t>
            </a:r>
            <a:endParaRPr lang="ru-RU" sz="7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917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Обрядовые праздники на Руси</vt:lpstr>
      <vt:lpstr>Семейные обряды</vt:lpstr>
      <vt:lpstr>Обряд рождения и крещения</vt:lpstr>
      <vt:lpstr>             Свадьбы</vt:lpstr>
      <vt:lpstr>Похоронные обряды</vt:lpstr>
      <vt:lpstr>Календарные и церковные обряды</vt:lpstr>
      <vt:lpstr>Святки</vt:lpstr>
      <vt:lpstr>Крещение </vt:lpstr>
      <vt:lpstr>Широкая масленица </vt:lpstr>
      <vt:lpstr>Пасха </vt:lpstr>
      <vt:lpstr>Русские праздники и обряды являются неотъемлемой частью нашей жизни, изменяющихся под влиянием различных преобразований. На разных этапах русской истории появлялись новые праздники и обряды. Большинство из них исчезли, но некоторые вошли в нашу жизнь на многие века.</vt:lpstr>
      <vt:lpstr>Слайд 12</vt:lpstr>
    </vt:vector>
  </TitlesOfParts>
  <Company>BEST 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Обрядовые праздники на Руси</dc:title>
  <dc:creator>Саша</dc:creator>
  <cp:lastModifiedBy>1</cp:lastModifiedBy>
  <cp:revision>19</cp:revision>
  <dcterms:created xsi:type="dcterms:W3CDTF">2012-04-04T17:42:29Z</dcterms:created>
  <dcterms:modified xsi:type="dcterms:W3CDTF">2014-11-19T18:38:10Z</dcterms:modified>
</cp:coreProperties>
</file>