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8" r:id="rId4"/>
    <p:sldId id="258" r:id="rId5"/>
    <p:sldId id="265" r:id="rId6"/>
    <p:sldId id="259" r:id="rId7"/>
    <p:sldId id="269" r:id="rId8"/>
    <p:sldId id="267" r:id="rId9"/>
    <p:sldId id="262" r:id="rId10"/>
    <p:sldId id="261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93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9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13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66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88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73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5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61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43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6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F61D-521C-43D0-AC83-3D3056E636CC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D2E24-C556-48E0-A385-3B6B9E65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72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31.xml"/><Relationship Id="rId7" Type="http://schemas.openxmlformats.org/officeDocument/2006/relationships/oleObject" Target="../embeddings/oleObject8.bin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5.xml"/><Relationship Id="rId7" Type="http://schemas.openxmlformats.org/officeDocument/2006/relationships/oleObject" Target="../embeddings/oleObject9.bin"/><Relationship Id="rId2" Type="http://schemas.openxmlformats.org/officeDocument/2006/relationships/tags" Target="../tags/tag3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Черника и брусника очень требовательны к солнечному свету, поэтому занимают верхний ярус леса.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05091713"/>
              </p:ext>
            </p:extLst>
          </p:nvPr>
        </p:nvGraphicFramePr>
        <p:xfrm>
          <a:off x="5580112" y="3068960"/>
          <a:ext cx="3168352" cy="3564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0112" y="3068960"/>
                        <a:ext cx="3168352" cy="35643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55576" y="3284984"/>
            <a:ext cx="3024336" cy="3085803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471096" y="3936917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1153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Грибы необходимы лесу, потому что ими питаются многие животные. </a:t>
            </a:r>
            <a:endParaRPr lang="ru-RU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55127317"/>
              </p:ext>
            </p:extLst>
          </p:nvPr>
        </p:nvGraphicFramePr>
        <p:xfrm>
          <a:off x="5148064" y="2370510"/>
          <a:ext cx="3932435" cy="4423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2370510"/>
                        <a:ext cx="3932435" cy="4423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27584" y="2708920"/>
            <a:ext cx="3034680" cy="2620888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543104" y="2873173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9277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Средний ярус леса – это мхи и лишайники.</a:t>
            </a:r>
            <a:endParaRPr lang="ru-RU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79112209"/>
              </p:ext>
            </p:extLst>
          </p:nvPr>
        </p:nvGraphicFramePr>
        <p:xfrm>
          <a:off x="4860032" y="2046473"/>
          <a:ext cx="4220468" cy="4748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0032" y="2046473"/>
                        <a:ext cx="4220468" cy="4748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3568" y="1916832"/>
            <a:ext cx="3394720" cy="3484984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399088" y="2568765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9594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Самый верхний ярус леса образован деревьями.</a:t>
            </a:r>
            <a:endParaRPr lang="ru-RU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47369161"/>
              </p:ext>
            </p:extLst>
          </p:nvPr>
        </p:nvGraphicFramePr>
        <p:xfrm>
          <a:off x="5076056" y="2289500"/>
          <a:ext cx="4004444" cy="45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6056" y="2289500"/>
                        <a:ext cx="4004444" cy="45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71600" y="2348880"/>
            <a:ext cx="2170584" cy="2260847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687120" y="2513133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1136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Береза --- короед --- дятел – </a:t>
            </a:r>
            <a:r>
              <a:rPr lang="ru-RU" dirty="0" smtClean="0"/>
              <a:t>правильная цепь питания.</a:t>
            </a:r>
            <a:endParaRPr lang="ru-RU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50789543"/>
              </p:ext>
            </p:extLst>
          </p:nvPr>
        </p:nvGraphicFramePr>
        <p:xfrm>
          <a:off x="4808802" y="1988840"/>
          <a:ext cx="4271698" cy="4805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8802" y="1988840"/>
                        <a:ext cx="4271698" cy="4805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9552" y="2367565"/>
            <a:ext cx="3528392" cy="3005652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255072" y="2531818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527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Жуки-короеды приносят вред лесному сообществу</a:t>
            </a:r>
            <a:endParaRPr lang="ru-RU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86730436"/>
              </p:ext>
            </p:extLst>
          </p:nvPr>
        </p:nvGraphicFramePr>
        <p:xfrm>
          <a:off x="4936816" y="2132856"/>
          <a:ext cx="4143684" cy="466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36816" y="2132856"/>
                        <a:ext cx="4143684" cy="4661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3568" y="2564904"/>
            <a:ext cx="3322712" cy="3340968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399088" y="3216837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83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Дятел является наземным животным.</a:t>
            </a:r>
            <a:endParaRPr lang="ru-RU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29335537"/>
              </p:ext>
            </p:extLst>
          </p:nvPr>
        </p:nvGraphicFramePr>
        <p:xfrm>
          <a:off x="4788024" y="1965464"/>
          <a:ext cx="4292476" cy="482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88024" y="1965464"/>
                        <a:ext cx="4292476" cy="4829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67544" y="2332037"/>
            <a:ext cx="3456384" cy="2465115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83064" y="298397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5583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На дереве обитают кроты и землеройки.</a:t>
            </a:r>
            <a:endParaRPr lang="ru-RU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23917830"/>
              </p:ext>
            </p:extLst>
          </p:nvPr>
        </p:nvGraphicFramePr>
        <p:xfrm>
          <a:off x="5076056" y="2289500"/>
          <a:ext cx="4004444" cy="45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6056" y="2289500"/>
                        <a:ext cx="4004444" cy="45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55576" y="2348880"/>
            <a:ext cx="3096344" cy="2376265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471096" y="3000813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5035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Дуб – птица – гусеница</a:t>
            </a:r>
            <a:br>
              <a:rPr lang="ru-RU" b="1" dirty="0" smtClean="0"/>
            </a:br>
            <a:r>
              <a:rPr lang="ru-RU" dirty="0" smtClean="0"/>
              <a:t> правильная цепь питания.</a:t>
            </a:r>
            <a:endParaRPr lang="ru-RU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40889343"/>
              </p:ext>
            </p:extLst>
          </p:nvPr>
        </p:nvGraphicFramePr>
        <p:xfrm>
          <a:off x="4788024" y="1965464"/>
          <a:ext cx="4292476" cy="482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88024" y="1965464"/>
                        <a:ext cx="4292476" cy="4829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55576" y="2276872"/>
            <a:ext cx="3106688" cy="3268960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471096" y="2928805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606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Подберезовик относится к растениям.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78564082"/>
              </p:ext>
            </p:extLst>
          </p:nvPr>
        </p:nvGraphicFramePr>
        <p:xfrm>
          <a:off x="4788024" y="1965464"/>
          <a:ext cx="4292476" cy="482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88024" y="1965464"/>
                        <a:ext cx="4292476" cy="4829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71600" y="2636912"/>
            <a:ext cx="3600400" cy="3489251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687120" y="3288845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846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Нет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PSTANDARDS" val=""/>
  <p:tag name="LUIDIAENABLED" val="False"/>
  <p:tag name="TASKPANEKEY" val="ae03ad1d-f3ef-49d2-a98d-e45a0070b507"/>
  <p:tag name="TPFULLVERSION" val="4.3.2.1200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E9FB84BCF95403897C805940A988654"/>
  <p:tag name="SLIDEID" val="1E9FB84BCF95403897C805940A98865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Да|smicln|Нет"/>
  <p:tag name="DELIMITERS" val="3.1"/>
  <p:tag name="VALUEFORMAT" val="0%"/>
  <p:tag name="QUESTIONALIAS" val=" Самый верхний ярус леса образован деревьями."/>
  <p:tag name="VALUES" val="Correct|smicln|Incorrect"/>
  <p:tag name="RESPONSESGATHERED" val="True"/>
  <p:tag name="TOTALRESPONSES" val="24"/>
  <p:tag name="RESPONSECOUNT" val="24"/>
  <p:tag name="SLICED" val="False"/>
  <p:tag name="RESPONSES" val="1;1;1;1;1;1;1;1;1;1;1;1;1;1;1;1;1;1;1;1;2;1;1;1;"/>
  <p:tag name="CHARTSTRINGSTD" val="23 1"/>
  <p:tag name="CHARTSTRINGREV" val="1 23"/>
  <p:tag name="CHARTSTRINGSTDPER" val="0,958333333333333 0,0416666666666667"/>
  <p:tag name="CHARTSTRINGREVPER" val="0,0416666666666667 0,958333333333333"/>
  <p:tag name="ANONYMOUSTEMP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51CCB309226450A98CDAAC6CDAB4DAE"/>
  <p:tag name="SLIDEID" val="851CCB309226450A98CDAAC6CDAB4DA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Да|smicln|Нет"/>
  <p:tag name="DELIMITERS" val="3.1"/>
  <p:tag name="VALUEFORMAT" val="0%"/>
  <p:tag name="QUESTIONALIAS" val="Береза --- короед --- дятел – правильная цепь питания."/>
  <p:tag name="VALUES" val="Correct|smicln|Incorrect"/>
  <p:tag name="RESPONSESGATHERED" val="True"/>
  <p:tag name="TOTALRESPONSES" val="24"/>
  <p:tag name="RESPONSECOUNT" val="24"/>
  <p:tag name="SLICED" val="False"/>
  <p:tag name="RESPONSES" val="1;1;1;1;2;1;1;1;2;1;1;1;1;1;1;1;1;1;1;1;2;1;1;1;"/>
  <p:tag name="CHARTSTRINGSTD" val="21 3"/>
  <p:tag name="CHARTSTRINGREV" val="3 21"/>
  <p:tag name="CHARTSTRINGSTDPER" val="0,875 0,125"/>
  <p:tag name="CHARTSTRINGREVPER" val="0,125 0,875"/>
  <p:tag name="ANONYMOUSTEMP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134ED92BAE84DA5B70621353ECCADB5"/>
  <p:tag name="SLIDEID" val="0134ED92BAE84DA5B70621353ECCAD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Да|smicln|Нет"/>
  <p:tag name="DELIMITERS" val="3.1"/>
  <p:tag name="VALUEFORMAT" val="0%"/>
  <p:tag name="QUESTIONALIAS" val="Жуки-короеды приносят вред лесному сообществу"/>
  <p:tag name="VALUES" val="Incorrect|smicln|Correct"/>
  <p:tag name="RESPONSESGATHERED" val="True"/>
  <p:tag name="TOTALRESPONSES" val="23"/>
  <p:tag name="RESPONSECOUNT" val="23"/>
  <p:tag name="SLICED" val="False"/>
  <p:tag name="RESPONSES" val="2;2;1;1;1;2;2;1;1;1;1;1;2;1;1;1;1;1;1;2;2;-;1;1;"/>
  <p:tag name="CHARTSTRINGSTD" val="16 7"/>
  <p:tag name="CHARTSTRINGREV" val="7 16"/>
  <p:tag name="CHARTSTRINGSTDPER" val="0,695652173913043 0,304347826086957"/>
  <p:tag name="CHARTSTRINGREVPER" val="0,304347826086957 0,695652173913043"/>
  <p:tag name="ANONYMOUSTEMP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23C1E82CC7646FA8952DE246B14D0BA"/>
  <p:tag name="SLIDEID" val="123C1E82CC7646FA8952DE246B14D0B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Да|smicln|Нет"/>
  <p:tag name="DELIMITERS" val="3.1"/>
  <p:tag name="VALUEFORMAT" val="0%"/>
  <p:tag name="QUESTIONALIAS" val="Черника и брусника очень требовательны к солнечному свету, поэтому занимают верхний ярус леса."/>
  <p:tag name="VALUES" val="Incorrect|smicln|Correct"/>
  <p:tag name="RESPONSESGATHERED" val="True"/>
  <p:tag name="TOTALRESPONSES" val="24"/>
  <p:tag name="RESPONSECOUNT" val="24"/>
  <p:tag name="SLICED" val="False"/>
  <p:tag name="RESPONSES" val="2;1;1;1;1;2;2;2;1;2;2;1;2;2;2;2;1;2;2;1;1;2;1;1;"/>
  <p:tag name="CHARTSTRINGSTD" val="11 13"/>
  <p:tag name="CHARTSTRINGREV" val="13 11"/>
  <p:tag name="CHARTSTRINGSTDPER" val="0,458333333333333 0,541666666666667"/>
  <p:tag name="CHARTSTRINGREVPER" val="0,541666666666667 0,458333333333333"/>
  <p:tag name="ANONYMOUSTEMP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144181D6E574723B45478A065AD4EF5"/>
  <p:tag name="SLIDEID" val="2144181D6E574723B45478A065AD4EF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Вы согласны?"/>
  <p:tag name="ANSWERSALIAS" val="Да|smicln|Нет"/>
  <p:tag name="DELIMITERS" val="3.1"/>
  <p:tag name="VALUEFORMAT" val="0%"/>
  <p:tag name="VALUES" val="Incorrect|smicln|Correct"/>
  <p:tag name="RESPONSESGATHERED" val="True"/>
  <p:tag name="TOTALRESPONSES" val="24"/>
  <p:tag name="RESPONSECOUNT" val="24"/>
  <p:tag name="SLICED" val="False"/>
  <p:tag name="RESPONSES" val="2;2;2;2;2;2;2;2;2;2;2;2;1;1;2;2;2;2;2;2;2;2;2;2;"/>
  <p:tag name="CHARTSTRINGSTD" val="2 22"/>
  <p:tag name="CHARTSTRINGREV" val="22 2"/>
  <p:tag name="CHARTSTRINGSTDPER" val="0,0833333333333333 0,916666666666667"/>
  <p:tag name="CHARTSTRINGREVPER" val="0,916666666666667 0,0833333333333333"/>
  <p:tag name="ANONYMOUSTEMP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6096DB084048C5AE9ED8D0EBED380C"/>
  <p:tag name="SLIDEID" val="0C6096DB084048C5AE9ED8D0EBED380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Да|smicln|Нет"/>
  <p:tag name="DELIMITERS" val="3.1"/>
  <p:tag name="VALUEFORMAT" val="0%"/>
  <p:tag name="QUESTIONALIAS" val=" На дереве обитают кроты и землеройки."/>
  <p:tag name="VALUES" val="Incorrect|smicln|Correct"/>
  <p:tag name="RESPONSESGATHERED" val="True"/>
  <p:tag name="TOTALRESPONSES" val="24"/>
  <p:tag name="RESPONSECOUNT" val="24"/>
  <p:tag name="SLICED" val="False"/>
  <p:tag name="RESPONSES" val="1;2;2;2;2;2;2;2;2;2;2;2;2;2;2;2;2;2;2;2;2;2;2;2;"/>
  <p:tag name="CHARTSTRINGSTD" val="1 23"/>
  <p:tag name="CHARTSTRINGREV" val="23 1"/>
  <p:tag name="CHARTSTRINGSTDPER" val="0,0416666666666667 0,958333333333333"/>
  <p:tag name="CHARTSTRINGREVPER" val="0,958333333333333 0,0416666666666667"/>
  <p:tag name="ANONYMOUSTEMP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EFD8B993ACA44F085AE92D8BAA33EBA"/>
  <p:tag name="SLIDEID" val="8EFD8B993ACA44F085AE92D8BAA33EB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Да|smicln|Нет"/>
  <p:tag name="DELIMITERS" val="3.1"/>
  <p:tag name="VALUEFORMAT" val="0%"/>
  <p:tag name="QUESTIONALIAS" val="Дуб – птица – гусеница  правильная цепь питания."/>
  <p:tag name="VALUES" val="Incorrect|smicln|Correct"/>
  <p:tag name="RESPONSESGATHERED" val="True"/>
  <p:tag name="TOTALRESPONSES" val="24"/>
  <p:tag name="RESPONSECOUNT" val="24"/>
  <p:tag name="SLICED" val="False"/>
  <p:tag name="RESPONSES" val="2;2;1;2;2;2;2;2;2;2;2;2;2;2;2;2;2;2;2;2;2;2;2;2;"/>
  <p:tag name="CHARTSTRINGSTD" val="1 23"/>
  <p:tag name="CHARTSTRINGREV" val="23 1"/>
  <p:tag name="CHARTSTRINGSTDPER" val="0,0416666666666667 0,958333333333333"/>
  <p:tag name="CHARTSTRINGREVPER" val="0,958333333333333 0,0416666666666667"/>
  <p:tag name="ANONYMOUSTEMP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D096F75DEB446D4AFF3A604B0A75999"/>
  <p:tag name="SLIDEID" val="ED096F75DEB446D4AFF3A604B0A7599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Да|smicln|Нет"/>
  <p:tag name="DELIMITERS" val="3.1"/>
  <p:tag name="VALUEFORMAT" val="0%"/>
  <p:tag name="QUESTIONALIAS" val="Подберезовик относится к растениям."/>
  <p:tag name="VALUES" val="Incorrect|smicln|Correct"/>
  <p:tag name="RESPONSESGATHERED" val="True"/>
  <p:tag name="TOTALRESPONSES" val="24"/>
  <p:tag name="RESPONSECOUNT" val="24"/>
  <p:tag name="SLICED" val="False"/>
  <p:tag name="RESPONSES" val="1;2;2;2;2;2;1;2;2;2;1;1;1;2;2;2;2;2;2;2;2;2;2;2;"/>
  <p:tag name="CHARTSTRINGSTD" val="5 19"/>
  <p:tag name="CHARTSTRINGREV" val="19 5"/>
  <p:tag name="CHARTSTRINGSTDPER" val="0,208333333333333 0,791666666666667"/>
  <p:tag name="CHARTSTRINGREVPER" val="0,791666666666667 0,208333333333333"/>
  <p:tag name="ANONYMOUSTEMP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FA6582D77064070B433DA83A33E6A47"/>
  <p:tag name="SLIDEID" val="4FA6582D77064070B433DA83A33E6A4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Да|smicln|Нет"/>
  <p:tag name="DELIMITERS" val="3.1"/>
  <p:tag name="VALUEFORMAT" val="0%"/>
  <p:tag name="QUESTIONALIAS" val="Грибы необходимы лесу, потому что ими питаются многие животные. "/>
  <p:tag name="RESPONSESGATHERED" val="True"/>
  <p:tag name="TOTALRESPONSES" val="24"/>
  <p:tag name="RESPONSECOUNT" val="24"/>
  <p:tag name="SLICED" val="False"/>
  <p:tag name="RESPONSES" val="1;1;1;1;2;2;1;1;1;1;1;1;1;1;1;1;1;1;1;2;1;1;2;1;"/>
  <p:tag name="CHARTSTRINGSTD" val="20 4"/>
  <p:tag name="CHARTSTRINGREV" val="4 20"/>
  <p:tag name="CHARTSTRINGSTDPER" val="0,833333333333333 0,166666666666667"/>
  <p:tag name="CHARTSTRINGREVPER" val="0,166666666666667 0,833333333333333"/>
  <p:tag name="VALUES" val="Correct|smicln|Incorrect"/>
  <p:tag name="ANONYMOUSTEMP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7B0455467344C048F547D7ACA6A5F65"/>
  <p:tag name="SLIDEID" val="D7B0455467344C048F547D7ACA6A5F6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ANSWERSALIAS" val="Да|smicln|Нет"/>
  <p:tag name="DELIMITERS" val="3.1"/>
  <p:tag name="VALUEFORMAT" val="0%"/>
  <p:tag name="QUESTIONALIAS" val="Средний ярус леса – это мхи и лишайники."/>
  <p:tag name="VALUES" val="Incorrect|smicln|Correct"/>
  <p:tag name="RESPONSESGATHERED" val="True"/>
  <p:tag name="TOTALRESPONSES" val="24"/>
  <p:tag name="RESPONSECOUNT" val="24"/>
  <p:tag name="SLICED" val="False"/>
  <p:tag name="RESPONSES" val="2;2;2;2;2;2;1;2;1;2;2;1;2;2;1;2;2;2;1;2;2;1;1;2;"/>
  <p:tag name="CHARTSTRINGSTD" val="7 17"/>
  <p:tag name="CHARTSTRINGREV" val="17 7"/>
  <p:tag name="CHARTSTRINGSTDPER" val="0,291666666666667 0,708333333333333"/>
  <p:tag name="CHARTSTRINGREVPER" val="0,708333333333333 0,291666666666667"/>
  <p:tag name="ANONYMOUSTEMP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Да&#10;Нет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85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Microsoft Graph Chart</vt:lpstr>
      <vt:lpstr>Черника и брусника очень требовательны к солнечному свету, поэтому занимают верхний ярус леса.</vt:lpstr>
      <vt:lpstr>Средний ярус леса – это мхи и лишайники.</vt:lpstr>
      <vt:lpstr> Самый верхний ярус леса образован деревьями.</vt:lpstr>
      <vt:lpstr>Береза --- короед --- дятел – правильная цепь питания.</vt:lpstr>
      <vt:lpstr>Жуки-короеды приносят вред лесному сообществу</vt:lpstr>
      <vt:lpstr>Дятел является наземным животным.</vt:lpstr>
      <vt:lpstr> На дереве обитают кроты и землеройки.</vt:lpstr>
      <vt:lpstr>Дуб – птица – гусеница  правильная цепь питания.</vt:lpstr>
      <vt:lpstr>Подберезовик относится к растениям.</vt:lpstr>
      <vt:lpstr>Грибы необходимы лесу, потому что ими питаются многие животные.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Береза --- короед --- дятел – правильная цепь питания.</dc:title>
  <dc:creator>Учитель</dc:creator>
  <cp:lastModifiedBy>Учитель</cp:lastModifiedBy>
  <cp:revision>11</cp:revision>
  <dcterms:created xsi:type="dcterms:W3CDTF">2014-03-20T18:47:21Z</dcterms:created>
  <dcterms:modified xsi:type="dcterms:W3CDTF">2014-03-21T04:57:27Z</dcterms:modified>
</cp:coreProperties>
</file>